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8"/>
  </p:notesMasterIdLst>
  <p:handoutMasterIdLst>
    <p:handoutMasterId r:id="rId9"/>
  </p:handoutMasterIdLst>
  <p:sldIdLst>
    <p:sldId id="259" r:id="rId6"/>
    <p:sldId id="258" r:id="rId7"/>
  </p:sldIdLst>
  <p:sldSz cx="7562850" cy="10688638"/>
  <p:notesSz cx="6858000" cy="91440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1C33D8-8FAC-BC4A-9EC1-F6B9FAE31E70}">
          <p14:sldIdLst>
            <p14:sldId id="259"/>
            <p14:sldId id="258"/>
          </p14:sldIdLst>
        </p14:section>
      </p14:sectionLst>
    </p:ext>
    <p:ext uri="{EFAFB233-063F-42B5-8137-9DF3F51BA10A}">
      <p15:sldGuideLst xmlns:p15="http://schemas.microsoft.com/office/powerpoint/2012/main">
        <p15:guide id="1" orient="horz" pos="3367" userDrawn="1">
          <p15:clr>
            <a:srgbClr val="A4A3A4"/>
          </p15:clr>
        </p15:guide>
        <p15:guide id="2" pos="23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94E"/>
    <a:srgbClr val="009ED4"/>
    <a:srgbClr val="EEEEEE"/>
    <a:srgbClr val="9999AA"/>
    <a:srgbClr val="8DC73F"/>
    <a:srgbClr val="5D6771"/>
    <a:srgbClr val="6B6C6B"/>
    <a:srgbClr val="CCCCCC"/>
    <a:srgbClr val="3FBC8E"/>
    <a:srgbClr val="0018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22" autoAdjust="0"/>
    <p:restoredTop sz="99823" autoAdjust="0"/>
  </p:normalViewPr>
  <p:slideViewPr>
    <p:cSldViewPr snapToGrid="0" snapToObjects="1">
      <p:cViewPr>
        <p:scale>
          <a:sx n="125" d="100"/>
          <a:sy n="125" d="100"/>
        </p:scale>
        <p:origin x="532" y="-4772"/>
      </p:cViewPr>
      <p:guideLst>
        <p:guide orient="horz" pos="3367"/>
        <p:guide pos="23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James | Ashwell London" userId="0f44f560-e8cf-43f2-8e33-c584e00e73b9" providerId="ADAL" clId="{D534E4EC-F868-46A7-B86D-C97E65A16197}"/>
    <pc:docChg chg="modSld">
      <pc:chgData name="Harriet James | Ashwell London" userId="0f44f560-e8cf-43f2-8e33-c584e00e73b9" providerId="ADAL" clId="{D534E4EC-F868-46A7-B86D-C97E65A16197}" dt="2024-07-02T07:20:10.443" v="3" actId="20577"/>
      <pc:docMkLst>
        <pc:docMk/>
      </pc:docMkLst>
      <pc:sldChg chg="modSp mod">
        <pc:chgData name="Harriet James | Ashwell London" userId="0f44f560-e8cf-43f2-8e33-c584e00e73b9" providerId="ADAL" clId="{D534E4EC-F868-46A7-B86D-C97E65A16197}" dt="2024-07-02T07:20:10.443" v="3" actId="20577"/>
        <pc:sldMkLst>
          <pc:docMk/>
          <pc:sldMk cId="82323667" sldId="258"/>
        </pc:sldMkLst>
        <pc:spChg chg="mod">
          <ac:chgData name="Harriet James | Ashwell London" userId="0f44f560-e8cf-43f2-8e33-c584e00e73b9" providerId="ADAL" clId="{D534E4EC-F868-46A7-B86D-C97E65A16197}" dt="2024-07-02T07:20:10.443" v="3" actId="20577"/>
          <ac:spMkLst>
            <pc:docMk/>
            <pc:sldMk cId="82323667" sldId="258"/>
            <ac:spMk id="1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B8FEC1-7447-8144-8595-E37FC248ED31}" type="datetimeFigureOut">
              <a:rPr lang="en-US" smtClean="0"/>
              <a:pPr/>
              <a:t>7/2/2024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7A3E74-2B47-714B-8C7B-41474C037F0C}" type="slidenum">
              <a:rPr lang="en-US" smtClean="0"/>
              <a:pPr/>
              <a:t>‹#›</a:t>
            </a:fld>
            <a:endParaRPr lang="en-US" dirty="0"/>
          </a:p>
        </p:txBody>
      </p:sp>
    </p:spTree>
    <p:extLst>
      <p:ext uri="{BB962C8B-B14F-4D97-AF65-F5344CB8AC3E}">
        <p14:creationId xmlns:p14="http://schemas.microsoft.com/office/powerpoint/2010/main" val="4214799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061422-9E46-9044-95D4-FB0C6353BE60}" type="datetimeFigureOut">
              <a:rPr lang="en-US" smtClean="0"/>
              <a:pPr/>
              <a:t>7/2/2024</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C7DB3-C5AE-B84F-8E61-D7B402CE653E}" type="slidenum">
              <a:rPr lang="en-US" smtClean="0"/>
              <a:pPr/>
              <a:t>‹#›</a:t>
            </a:fld>
            <a:endParaRPr lang="en-US" dirty="0"/>
          </a:p>
        </p:txBody>
      </p:sp>
    </p:spTree>
    <p:extLst>
      <p:ext uri="{BB962C8B-B14F-4D97-AF65-F5344CB8AC3E}">
        <p14:creationId xmlns:p14="http://schemas.microsoft.com/office/powerpoint/2010/main" val="3905903227"/>
      </p:ext>
    </p:extLst>
  </p:cSld>
  <p:clrMap bg1="lt1" tx1="dk1" bg2="lt2" tx2="dk2" accent1="accent1" accent2="accent2" accent3="accent3" accent4="accent4" accent5="accent5" accent6="accent6" hlink="hlink" folHlink="folHlink"/>
  <p:hf hdr="0" ftr="0" dt="0"/>
  <p:notesStyle>
    <a:lvl1pPr marL="0" algn="l" defTabSz="497754" rtl="0" eaLnBrk="1" latinLnBrk="0" hangingPunct="1">
      <a:defRPr sz="1300" kern="1200">
        <a:solidFill>
          <a:schemeClr val="tx1"/>
        </a:solidFill>
        <a:latin typeface="+mn-lt"/>
        <a:ea typeface="+mn-ea"/>
        <a:cs typeface="+mn-cs"/>
      </a:defRPr>
    </a:lvl1pPr>
    <a:lvl2pPr marL="497754" algn="l" defTabSz="497754" rtl="0" eaLnBrk="1" latinLnBrk="0" hangingPunct="1">
      <a:defRPr sz="1300" kern="1200">
        <a:solidFill>
          <a:schemeClr val="tx1"/>
        </a:solidFill>
        <a:latin typeface="+mn-lt"/>
        <a:ea typeface="+mn-ea"/>
        <a:cs typeface="+mn-cs"/>
      </a:defRPr>
    </a:lvl2pPr>
    <a:lvl3pPr marL="995507" algn="l" defTabSz="497754" rtl="0" eaLnBrk="1" latinLnBrk="0" hangingPunct="1">
      <a:defRPr sz="1300" kern="1200">
        <a:solidFill>
          <a:schemeClr val="tx1"/>
        </a:solidFill>
        <a:latin typeface="+mn-lt"/>
        <a:ea typeface="+mn-ea"/>
        <a:cs typeface="+mn-cs"/>
      </a:defRPr>
    </a:lvl3pPr>
    <a:lvl4pPr marL="1493261" algn="l" defTabSz="497754" rtl="0" eaLnBrk="1" latinLnBrk="0" hangingPunct="1">
      <a:defRPr sz="1300" kern="1200">
        <a:solidFill>
          <a:schemeClr val="tx1"/>
        </a:solidFill>
        <a:latin typeface="+mn-lt"/>
        <a:ea typeface="+mn-ea"/>
        <a:cs typeface="+mn-cs"/>
      </a:defRPr>
    </a:lvl4pPr>
    <a:lvl5pPr marL="1991015" algn="l" defTabSz="497754" rtl="0" eaLnBrk="1" latinLnBrk="0" hangingPunct="1">
      <a:defRPr sz="1300" kern="1200">
        <a:solidFill>
          <a:schemeClr val="tx1"/>
        </a:solidFill>
        <a:latin typeface="+mn-lt"/>
        <a:ea typeface="+mn-ea"/>
        <a:cs typeface="+mn-cs"/>
      </a:defRPr>
    </a:lvl5pPr>
    <a:lvl6pPr marL="2488768" algn="l" defTabSz="497754" rtl="0" eaLnBrk="1" latinLnBrk="0" hangingPunct="1">
      <a:defRPr sz="1300" kern="1200">
        <a:solidFill>
          <a:schemeClr val="tx1"/>
        </a:solidFill>
        <a:latin typeface="+mn-lt"/>
        <a:ea typeface="+mn-ea"/>
        <a:cs typeface="+mn-cs"/>
      </a:defRPr>
    </a:lvl6pPr>
    <a:lvl7pPr marL="2986522" algn="l" defTabSz="497754" rtl="0" eaLnBrk="1" latinLnBrk="0" hangingPunct="1">
      <a:defRPr sz="1300" kern="1200">
        <a:solidFill>
          <a:schemeClr val="tx1"/>
        </a:solidFill>
        <a:latin typeface="+mn-lt"/>
        <a:ea typeface="+mn-ea"/>
        <a:cs typeface="+mn-cs"/>
      </a:defRPr>
    </a:lvl7pPr>
    <a:lvl8pPr marL="3484275" algn="l" defTabSz="497754" rtl="0" eaLnBrk="1" latinLnBrk="0" hangingPunct="1">
      <a:defRPr sz="1300" kern="1200">
        <a:solidFill>
          <a:schemeClr val="tx1"/>
        </a:solidFill>
        <a:latin typeface="+mn-lt"/>
        <a:ea typeface="+mn-ea"/>
        <a:cs typeface="+mn-cs"/>
      </a:defRPr>
    </a:lvl8pPr>
    <a:lvl9pPr marL="3982029" algn="l" defTabSz="497754"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p:bg>
      <p:bgPr>
        <a:solidFill>
          <a:schemeClr val="bg1"/>
        </a:solidFill>
        <a:effectLst/>
      </p:bgPr>
    </p:bg>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1" y="1017206"/>
            <a:ext cx="7562851" cy="4867127"/>
          </a:xfrm>
          <a:prstGeom prst="rect">
            <a:avLst/>
          </a:prstGeom>
        </p:spPr>
        <p:txBody>
          <a:bodyPr>
            <a:normAutofit/>
          </a:bodyPr>
          <a:lstStyle>
            <a:lvl1pPr marL="0" indent="0">
              <a:buNone/>
              <a:defRPr sz="1402" b="0" i="0">
                <a:solidFill>
                  <a:srgbClr val="FF0000"/>
                </a:solidFill>
                <a:latin typeface="Arial" charset="0"/>
                <a:ea typeface="Arial" charset="0"/>
                <a:cs typeface="Arial" charset="0"/>
              </a:defRPr>
            </a:lvl1pPr>
          </a:lstStyle>
          <a:p>
            <a:r>
              <a:rPr lang="en-US"/>
              <a:t>Click icon to add picture</a:t>
            </a:r>
            <a:endParaRPr lang="en-US" dirty="0"/>
          </a:p>
        </p:txBody>
      </p:sp>
      <p:sp>
        <p:nvSpPr>
          <p:cNvPr id="12" name="Rectangle 11"/>
          <p:cNvSpPr/>
          <p:nvPr userDrawn="1"/>
        </p:nvSpPr>
        <p:spPr>
          <a:xfrm>
            <a:off x="0" y="9943754"/>
            <a:ext cx="7562850" cy="744884"/>
          </a:xfrm>
          <a:prstGeom prst="rect">
            <a:avLst/>
          </a:prstGeom>
          <a:solidFill>
            <a:srgbClr val="2029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sp>
        <p:nvSpPr>
          <p:cNvPr id="7" name="Rectangle 6"/>
          <p:cNvSpPr/>
          <p:nvPr userDrawn="1"/>
        </p:nvSpPr>
        <p:spPr>
          <a:xfrm>
            <a:off x="0" y="4598"/>
            <a:ext cx="7562850" cy="1012607"/>
          </a:xfrm>
          <a:prstGeom prst="rect">
            <a:avLst/>
          </a:prstGeom>
          <a:solidFill>
            <a:srgbClr val="2029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sp>
        <p:nvSpPr>
          <p:cNvPr id="10" name="Rectangle 9"/>
          <p:cNvSpPr/>
          <p:nvPr userDrawn="1"/>
        </p:nvSpPr>
        <p:spPr>
          <a:xfrm>
            <a:off x="179721" y="10070795"/>
            <a:ext cx="7128900" cy="392415"/>
          </a:xfrm>
          <a:prstGeom prst="rect">
            <a:avLst/>
          </a:prstGeom>
        </p:spPr>
        <p:txBody>
          <a:bodyPr wrap="square" anchor="b">
            <a:spAutoFit/>
          </a:bodyPr>
          <a:lstStyle/>
          <a:p>
            <a:r>
              <a:rPr lang="en-US" sz="650" b="0" i="0" kern="1200" dirty="0">
                <a:solidFill>
                  <a:schemeClr val="bg1"/>
                </a:solidFill>
                <a:effectLst/>
                <a:latin typeface="Brown" charset="0"/>
                <a:ea typeface="Brown" charset="0"/>
                <a:cs typeface="Brown" charset="0"/>
              </a:rPr>
              <a:t>Whilst every effort has been made to ensure accuracy, no responsibility is taken for any error, omission or </a:t>
            </a:r>
            <a:r>
              <a:rPr lang="en-US" sz="650" b="0" i="0" kern="1200" dirty="0" err="1">
                <a:solidFill>
                  <a:schemeClr val="bg1"/>
                </a:solidFill>
                <a:effectLst/>
                <a:latin typeface="Brown" charset="0"/>
                <a:ea typeface="Brown" charset="0"/>
                <a:cs typeface="Brown" charset="0"/>
              </a:rPr>
              <a:t>mis</a:t>
            </a:r>
            <a:r>
              <a:rPr lang="en-US" sz="650" b="0" i="0" kern="1200" dirty="0">
                <a:solidFill>
                  <a:schemeClr val="bg1"/>
                </a:solidFill>
                <a:effectLst/>
                <a:latin typeface="Brown" charset="0"/>
                <a:ea typeface="Brown" charset="0"/>
                <a:cs typeface="Brown" charset="0"/>
              </a:rPr>
              <a:t>-statement in these particulars which do not constitute an offer or contract. No representation or warranty whatever is made or given either during negotiations or in particular by the vendor, lessors or agents </a:t>
            </a:r>
            <a:r>
              <a:rPr lang="en-US" sz="650" b="0" i="0" kern="1200" dirty="0" err="1">
                <a:solidFill>
                  <a:schemeClr val="bg1"/>
                </a:solidFill>
                <a:effectLst/>
                <a:latin typeface="Brown" charset="0"/>
                <a:ea typeface="Brown" charset="0"/>
                <a:cs typeface="Brown" charset="0"/>
              </a:rPr>
              <a:t>Messrs</a:t>
            </a:r>
            <a:r>
              <a:rPr lang="en-US" sz="650" b="0" i="0" kern="1200" dirty="0">
                <a:solidFill>
                  <a:schemeClr val="bg1"/>
                </a:solidFill>
                <a:effectLst/>
                <a:latin typeface="Brown" charset="0"/>
                <a:ea typeface="Brown" charset="0"/>
                <a:cs typeface="Brown" charset="0"/>
              </a:rPr>
              <a:t> Ashwell London. All figures are exclusive of rates, service charge, VAT and all other outgoings. The agents have not tested the services. All floor areas are approximate. </a:t>
            </a:r>
            <a:endParaRPr lang="en-US" sz="650" b="0" i="0" dirty="0">
              <a:solidFill>
                <a:schemeClr val="bg1"/>
              </a:solidFill>
              <a:effectLst/>
              <a:latin typeface="Brown" charset="0"/>
              <a:ea typeface="Brown" charset="0"/>
              <a:cs typeface="Brown" charset="0"/>
            </a:endParaRPr>
          </a:p>
        </p:txBody>
      </p:sp>
      <p:sp>
        <p:nvSpPr>
          <p:cNvPr id="13" name="Rectangle 12"/>
          <p:cNvSpPr/>
          <p:nvPr userDrawn="1"/>
        </p:nvSpPr>
        <p:spPr>
          <a:xfrm>
            <a:off x="408321" y="232909"/>
            <a:ext cx="2328888" cy="590931"/>
          </a:xfrm>
          <a:prstGeom prst="rect">
            <a:avLst/>
          </a:prstGeom>
        </p:spPr>
        <p:txBody>
          <a:bodyPr wrap="square" anchor="b">
            <a:spAutoFit/>
          </a:bodyPr>
          <a:lstStyle/>
          <a:p>
            <a:pPr>
              <a:lnSpc>
                <a:spcPct val="90000"/>
              </a:lnSpc>
            </a:pPr>
            <a:r>
              <a:rPr lang="de-DE" sz="1800" b="0" i="0" kern="1200" dirty="0">
                <a:solidFill>
                  <a:srgbClr val="EEEEEE"/>
                </a:solidFill>
                <a:effectLst/>
                <a:latin typeface="Brown" charset="0"/>
                <a:ea typeface="Brown" charset="0"/>
                <a:cs typeface="Brown" charset="0"/>
              </a:rPr>
              <a:t>020 7734 7766 </a:t>
            </a:r>
            <a:endParaRPr lang="de-DE" sz="1800" b="0" i="0" dirty="0">
              <a:solidFill>
                <a:srgbClr val="EEEEEE"/>
              </a:solidFill>
              <a:effectLst/>
              <a:latin typeface="Brown" charset="0"/>
              <a:ea typeface="Brown" charset="0"/>
              <a:cs typeface="Brown" charset="0"/>
            </a:endParaRPr>
          </a:p>
          <a:p>
            <a:pPr>
              <a:lnSpc>
                <a:spcPct val="90000"/>
              </a:lnSpc>
            </a:pPr>
            <a:r>
              <a:rPr lang="de-DE" sz="1800" b="0" i="0" kern="1200" dirty="0">
                <a:solidFill>
                  <a:srgbClr val="009ED4"/>
                </a:solidFill>
                <a:effectLst/>
                <a:latin typeface="Brown Light" charset="0"/>
                <a:ea typeface="Brown Light" charset="0"/>
                <a:cs typeface="Brown Light" charset="0"/>
              </a:rPr>
              <a:t>a</a:t>
            </a:r>
            <a:r>
              <a:rPr lang="de-DE" sz="1800" b="0" i="0" kern="1200">
                <a:solidFill>
                  <a:srgbClr val="009ED4"/>
                </a:solidFill>
                <a:effectLst/>
                <a:latin typeface="Brown Light" charset="0"/>
                <a:ea typeface="Brown Light" charset="0"/>
                <a:cs typeface="Brown Light" charset="0"/>
              </a:rPr>
              <a:t>shwell</a:t>
            </a:r>
            <a:r>
              <a:rPr lang="de-DE" sz="1800" b="0" i="0" kern="1200" err="1">
                <a:solidFill>
                  <a:srgbClr val="009ED4"/>
                </a:solidFill>
                <a:effectLst/>
                <a:latin typeface="Brown Light" charset="0"/>
                <a:ea typeface="Brown Light" charset="0"/>
                <a:cs typeface="Brown Light" charset="0"/>
              </a:rPr>
              <a:t>.</a:t>
            </a:r>
            <a:r>
              <a:rPr lang="de-DE" sz="1800" b="0" i="0" kern="1200">
                <a:solidFill>
                  <a:srgbClr val="009ED4"/>
                </a:solidFill>
                <a:effectLst/>
                <a:latin typeface="Brown Light" charset="0"/>
                <a:ea typeface="Brown Light" charset="0"/>
                <a:cs typeface="Brown Light" charset="0"/>
              </a:rPr>
              <a:t>london</a:t>
            </a:r>
            <a:endParaRPr lang="de-DE" sz="1800" b="0" i="0" dirty="0">
              <a:solidFill>
                <a:srgbClr val="009ED4"/>
              </a:solidFill>
              <a:effectLst/>
              <a:latin typeface="Brown Light" charset="0"/>
              <a:ea typeface="Brown Light" charset="0"/>
              <a:cs typeface="Brown Light" charset="0"/>
            </a:endParaRPr>
          </a:p>
        </p:txBody>
      </p:sp>
      <p:sp>
        <p:nvSpPr>
          <p:cNvPr id="15" name="Text Placeholder 17"/>
          <p:cNvSpPr>
            <a:spLocks noGrp="1"/>
          </p:cNvSpPr>
          <p:nvPr>
            <p:ph type="body" sz="quarter" idx="15"/>
          </p:nvPr>
        </p:nvSpPr>
        <p:spPr>
          <a:xfrm>
            <a:off x="4217433" y="7966164"/>
            <a:ext cx="3046966" cy="1501194"/>
          </a:xfrm>
          <a:prstGeom prst="rect">
            <a:avLst/>
          </a:prstGeom>
        </p:spPr>
        <p:txBody>
          <a:bodyPr numCol="1">
            <a:normAutofit/>
          </a:bodyPr>
          <a:lstStyle>
            <a:lvl1pPr marL="121324" marR="0" indent="-121324" algn="l" defTabSz="249237" rtl="0" eaLnBrk="1" fontAlgn="auto" latinLnBrk="0" hangingPunct="1">
              <a:lnSpc>
                <a:spcPct val="100000"/>
              </a:lnSpc>
              <a:spcBef>
                <a:spcPct val="20000"/>
              </a:spcBef>
              <a:spcAft>
                <a:spcPts val="283"/>
              </a:spcAft>
              <a:buClr>
                <a:srgbClr val="009ED4"/>
              </a:buClr>
              <a:buSzTx/>
              <a:buFont typeface=".AppleSystemUIFont" charset="-120"/>
              <a:buChar char="&gt;"/>
              <a:tabLst/>
              <a:defRPr sz="1000" b="0" i="0">
                <a:solidFill>
                  <a:srgbClr val="20294E"/>
                </a:solidFill>
                <a:latin typeface="Brown Light" charset="0"/>
                <a:ea typeface="Brown Light" charset="0"/>
                <a:cs typeface="Brown Light" charset="0"/>
              </a:defRPr>
            </a:lvl1pPr>
            <a:lvl2pPr marL="249237" indent="0">
              <a:buNone/>
              <a:defRPr/>
            </a:lvl2pPr>
            <a:lvl3pPr marL="498474" indent="0">
              <a:buNone/>
              <a:defRPr/>
            </a:lvl3pPr>
            <a:lvl4pPr marL="747710" indent="0">
              <a:buNone/>
              <a:defRPr/>
            </a:lvl4pPr>
            <a:lvl5pPr marL="996948" indent="0">
              <a:buNone/>
              <a:defRPr/>
            </a:lvl5pPr>
          </a:lstStyle>
          <a:p>
            <a:pPr lvl="0"/>
            <a:r>
              <a:rPr lang="en-US"/>
              <a:t>Click to edit Master text styles</a:t>
            </a:r>
          </a:p>
        </p:txBody>
      </p:sp>
      <p:sp>
        <p:nvSpPr>
          <p:cNvPr id="5" name="Table Placeholder 4"/>
          <p:cNvSpPr>
            <a:spLocks noGrp="1"/>
          </p:cNvSpPr>
          <p:nvPr>
            <p:ph type="tbl" sz="quarter" idx="16"/>
          </p:nvPr>
        </p:nvSpPr>
        <p:spPr>
          <a:xfrm>
            <a:off x="408321" y="7533880"/>
            <a:ext cx="3291612" cy="1694650"/>
          </a:xfrm>
          <a:prstGeom prst="rect">
            <a:avLst/>
          </a:prstGeom>
        </p:spPr>
        <p:txBody>
          <a:bodyPr/>
          <a:lstStyle/>
          <a:p>
            <a:r>
              <a:rPr lang="en-US"/>
              <a:t>Click icon to add table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9265" y="126228"/>
            <a:ext cx="1979495" cy="749300"/>
          </a:xfrm>
          <a:prstGeom prst="rect">
            <a:avLst/>
          </a:prstGeom>
        </p:spPr>
      </p:pic>
      <p:sp>
        <p:nvSpPr>
          <p:cNvPr id="4" name="Text Placeholder 3"/>
          <p:cNvSpPr>
            <a:spLocks noGrp="1"/>
          </p:cNvSpPr>
          <p:nvPr>
            <p:ph type="body" sz="quarter" idx="17"/>
          </p:nvPr>
        </p:nvSpPr>
        <p:spPr>
          <a:xfrm>
            <a:off x="407988" y="6189663"/>
            <a:ext cx="6810772" cy="496537"/>
          </a:xfrm>
          <a:prstGeom prst="rect">
            <a:avLst/>
          </a:prstGeom>
        </p:spPr>
        <p:txBody>
          <a:bodyPr/>
          <a:lstStyle>
            <a:lvl1pPr marL="0" indent="0">
              <a:buNone/>
              <a:defRPr sz="2800" b="0" i="0" baseline="0">
                <a:solidFill>
                  <a:srgbClr val="20294E"/>
                </a:solidFill>
                <a:latin typeface="Brown Light" charset="0"/>
                <a:ea typeface="Brown Light" charset="0"/>
                <a:cs typeface="Brown Light" charset="0"/>
              </a:defRPr>
            </a:lvl1pPr>
            <a:lvl2pPr marL="249236" indent="0">
              <a:buNone/>
              <a:defRPr sz="2800" b="0" i="0">
                <a:solidFill>
                  <a:srgbClr val="20294E"/>
                </a:solidFill>
                <a:latin typeface="Brown Light" charset="0"/>
                <a:ea typeface="Brown Light" charset="0"/>
                <a:cs typeface="Brown Light" charset="0"/>
              </a:defRPr>
            </a:lvl2pPr>
            <a:lvl3pPr marL="498474" indent="0">
              <a:buNone/>
              <a:defRPr sz="2800" b="0" i="0">
                <a:solidFill>
                  <a:srgbClr val="20294E"/>
                </a:solidFill>
                <a:latin typeface="Brown Light" charset="0"/>
                <a:ea typeface="Brown Light" charset="0"/>
                <a:cs typeface="Brown Light" charset="0"/>
              </a:defRPr>
            </a:lvl3pPr>
            <a:lvl4pPr marL="747711" indent="0">
              <a:buNone/>
              <a:defRPr sz="2800" b="0" i="0">
                <a:solidFill>
                  <a:srgbClr val="20294E"/>
                </a:solidFill>
                <a:latin typeface="Brown Light" charset="0"/>
                <a:ea typeface="Brown Light" charset="0"/>
                <a:cs typeface="Brown Light" charset="0"/>
              </a:defRPr>
            </a:lvl4pPr>
            <a:lvl5pPr marL="996948" indent="0">
              <a:buNone/>
              <a:defRPr sz="2800" b="0" i="0">
                <a:solidFill>
                  <a:srgbClr val="20294E"/>
                </a:solidFill>
                <a:latin typeface="Brown Light" charset="0"/>
                <a:ea typeface="Brown Light" charset="0"/>
                <a:cs typeface="Brown Light" charset="0"/>
              </a:defRPr>
            </a:lvl5pPr>
          </a:lstStyle>
          <a:p>
            <a:pPr lvl="0"/>
            <a:r>
              <a:rPr lang="en-US"/>
              <a:t>Click to edit Master text styles</a:t>
            </a:r>
          </a:p>
        </p:txBody>
      </p:sp>
      <p:sp>
        <p:nvSpPr>
          <p:cNvPr id="16" name="Text Placeholder 3"/>
          <p:cNvSpPr>
            <a:spLocks noGrp="1"/>
          </p:cNvSpPr>
          <p:nvPr>
            <p:ph type="body" sz="quarter" idx="18"/>
          </p:nvPr>
        </p:nvSpPr>
        <p:spPr>
          <a:xfrm>
            <a:off x="407988" y="6727571"/>
            <a:ext cx="6810772" cy="461869"/>
          </a:xfrm>
          <a:prstGeom prst="rect">
            <a:avLst/>
          </a:prstGeom>
        </p:spPr>
        <p:txBody>
          <a:bodyPr/>
          <a:lstStyle>
            <a:lvl1pPr marL="0" indent="0">
              <a:buNone/>
              <a:defRPr sz="1800" b="0" i="0" baseline="0">
                <a:solidFill>
                  <a:srgbClr val="20294E"/>
                </a:solidFill>
                <a:latin typeface="Brown" charset="0"/>
                <a:ea typeface="Brown" charset="0"/>
                <a:cs typeface="Brown" charset="0"/>
              </a:defRPr>
            </a:lvl1pPr>
            <a:lvl2pPr marL="249236" indent="0">
              <a:buNone/>
              <a:defRPr sz="2800" b="0" i="0">
                <a:solidFill>
                  <a:srgbClr val="20294E"/>
                </a:solidFill>
                <a:latin typeface="Brown Light" charset="0"/>
                <a:ea typeface="Brown Light" charset="0"/>
                <a:cs typeface="Brown Light" charset="0"/>
              </a:defRPr>
            </a:lvl2pPr>
            <a:lvl3pPr marL="498474" indent="0">
              <a:buNone/>
              <a:defRPr sz="2800" b="0" i="0">
                <a:solidFill>
                  <a:srgbClr val="20294E"/>
                </a:solidFill>
                <a:latin typeface="Brown Light" charset="0"/>
                <a:ea typeface="Brown Light" charset="0"/>
                <a:cs typeface="Brown Light" charset="0"/>
              </a:defRPr>
            </a:lvl3pPr>
            <a:lvl4pPr marL="747711" indent="0">
              <a:buNone/>
              <a:defRPr sz="2800" b="0" i="0">
                <a:solidFill>
                  <a:srgbClr val="20294E"/>
                </a:solidFill>
                <a:latin typeface="Brown Light" charset="0"/>
                <a:ea typeface="Brown Light" charset="0"/>
                <a:cs typeface="Brown Light" charset="0"/>
              </a:defRPr>
            </a:lvl4pPr>
            <a:lvl5pPr marL="996948" indent="0">
              <a:buNone/>
              <a:defRPr sz="2800" b="0" i="0">
                <a:solidFill>
                  <a:srgbClr val="20294E"/>
                </a:solidFill>
                <a:latin typeface="Brown Light" charset="0"/>
                <a:ea typeface="Brown Light" charset="0"/>
                <a:cs typeface="Brown Light" charset="0"/>
              </a:defRPr>
            </a:lvl5pPr>
          </a:lstStyle>
          <a:p>
            <a:pPr lvl="0"/>
            <a:r>
              <a:rPr lang="en-US"/>
              <a:t>Click to edit Master text styles</a:t>
            </a:r>
          </a:p>
        </p:txBody>
      </p:sp>
      <p:sp>
        <p:nvSpPr>
          <p:cNvPr id="8" name="Text Placeholder 7"/>
          <p:cNvSpPr>
            <a:spLocks noGrp="1"/>
          </p:cNvSpPr>
          <p:nvPr>
            <p:ph type="body" sz="quarter" idx="19" hasCustomPrompt="1"/>
          </p:nvPr>
        </p:nvSpPr>
        <p:spPr>
          <a:xfrm>
            <a:off x="4217988" y="7466539"/>
            <a:ext cx="3046412" cy="500063"/>
          </a:xfrm>
          <a:prstGeom prst="rect">
            <a:avLst/>
          </a:prstGeom>
        </p:spPr>
        <p:txBody>
          <a:bodyPr/>
          <a:lstStyle>
            <a:lvl1pPr marL="0" indent="0">
              <a:buNone/>
              <a:defRPr sz="1400">
                <a:solidFill>
                  <a:srgbClr val="20294E"/>
                </a:solidFill>
                <a:latin typeface="Brown" charset="0"/>
                <a:ea typeface="Brown" charset="0"/>
                <a:cs typeface="Brown" charset="0"/>
              </a:defRPr>
            </a:lvl1pPr>
            <a:lvl2pPr marL="249236" indent="0">
              <a:buNone/>
              <a:defRPr sz="1400">
                <a:solidFill>
                  <a:srgbClr val="20294E"/>
                </a:solidFill>
              </a:defRPr>
            </a:lvl2pPr>
            <a:lvl3pPr marL="498474" indent="0">
              <a:buNone/>
              <a:defRPr sz="1400">
                <a:solidFill>
                  <a:srgbClr val="20294E"/>
                </a:solidFill>
              </a:defRPr>
            </a:lvl3pPr>
            <a:lvl4pPr marL="747711" indent="0">
              <a:buNone/>
              <a:defRPr sz="1400">
                <a:solidFill>
                  <a:srgbClr val="20294E"/>
                </a:solidFill>
              </a:defRPr>
            </a:lvl4pPr>
            <a:lvl5pPr marL="996948" indent="0">
              <a:buNone/>
              <a:defRPr sz="1400">
                <a:solidFill>
                  <a:srgbClr val="20294E"/>
                </a:solidFill>
              </a:defRPr>
            </a:lvl5pPr>
          </a:lstStyle>
          <a:p>
            <a:pPr lvl="0"/>
            <a:r>
              <a:rPr lang="en-US" dirty="0"/>
              <a:t>Key Points</a:t>
            </a:r>
          </a:p>
        </p:txBody>
      </p:sp>
    </p:spTree>
    <p:extLst>
      <p:ext uri="{BB962C8B-B14F-4D97-AF65-F5344CB8AC3E}">
        <p14:creationId xmlns:p14="http://schemas.microsoft.com/office/powerpoint/2010/main" val="1728650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page - 7">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9" name="Picture Placeholder 9"/>
          <p:cNvSpPr>
            <a:spLocks noGrp="1"/>
          </p:cNvSpPr>
          <p:nvPr>
            <p:ph type="pic" sz="quarter" idx="12"/>
          </p:nvPr>
        </p:nvSpPr>
        <p:spPr>
          <a:xfrm>
            <a:off x="3810002" y="164422"/>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164422"/>
            <a:ext cx="3547531" cy="2261830"/>
          </a:xfrm>
          <a:prstGeom prst="rect">
            <a:avLst/>
          </a:prstGeom>
        </p:spPr>
        <p:txBody>
          <a:bodyPr/>
          <a:lstStyle/>
          <a:p>
            <a:r>
              <a:rPr lang="en-US"/>
              <a:t>Click icon to add picture</a:t>
            </a:r>
          </a:p>
        </p:txBody>
      </p:sp>
      <p:sp>
        <p:nvSpPr>
          <p:cNvPr id="12" name="Picture Placeholder 9"/>
          <p:cNvSpPr>
            <a:spLocks noGrp="1"/>
          </p:cNvSpPr>
          <p:nvPr>
            <p:ph type="pic" sz="quarter" idx="14"/>
          </p:nvPr>
        </p:nvSpPr>
        <p:spPr>
          <a:xfrm>
            <a:off x="3810002" y="2509689"/>
            <a:ext cx="3547531" cy="2261830"/>
          </a:xfrm>
          <a:prstGeom prst="rect">
            <a:avLst/>
          </a:prstGeom>
        </p:spPr>
        <p:txBody>
          <a:bodyPr/>
          <a:lstStyle/>
          <a:p>
            <a:r>
              <a:rPr lang="en-US"/>
              <a:t>Click icon to add picture</a:t>
            </a:r>
          </a:p>
        </p:txBody>
      </p:sp>
      <p:sp>
        <p:nvSpPr>
          <p:cNvPr id="13" name="Picture Placeholder 9"/>
          <p:cNvSpPr>
            <a:spLocks noGrp="1"/>
          </p:cNvSpPr>
          <p:nvPr>
            <p:ph type="pic" sz="quarter" idx="15"/>
          </p:nvPr>
        </p:nvSpPr>
        <p:spPr>
          <a:xfrm>
            <a:off x="177270" y="2509689"/>
            <a:ext cx="3547531" cy="2261830"/>
          </a:xfrm>
          <a:prstGeom prst="rect">
            <a:avLst/>
          </a:prstGeom>
        </p:spPr>
        <p:txBody>
          <a:bodyPr/>
          <a:lstStyle/>
          <a:p>
            <a:r>
              <a:rPr lang="en-US"/>
              <a:t>Click icon to add picture</a:t>
            </a:r>
          </a:p>
        </p:txBody>
      </p:sp>
      <p:sp>
        <p:nvSpPr>
          <p:cNvPr id="14" name="Picture Placeholder 9"/>
          <p:cNvSpPr>
            <a:spLocks noGrp="1"/>
          </p:cNvSpPr>
          <p:nvPr>
            <p:ph type="pic" sz="quarter" idx="16"/>
          </p:nvPr>
        </p:nvSpPr>
        <p:spPr>
          <a:xfrm>
            <a:off x="3810002" y="4851038"/>
            <a:ext cx="3547531" cy="2261830"/>
          </a:xfrm>
          <a:prstGeom prst="rect">
            <a:avLst/>
          </a:prstGeom>
        </p:spPr>
        <p:txBody>
          <a:bodyPr/>
          <a:lstStyle/>
          <a:p>
            <a:r>
              <a:rPr lang="en-US"/>
              <a:t>Click icon to add picture</a:t>
            </a:r>
          </a:p>
        </p:txBody>
      </p:sp>
      <p:sp>
        <p:nvSpPr>
          <p:cNvPr id="15" name="Picture Placeholder 9"/>
          <p:cNvSpPr>
            <a:spLocks noGrp="1"/>
          </p:cNvSpPr>
          <p:nvPr>
            <p:ph type="pic" sz="quarter" idx="17"/>
          </p:nvPr>
        </p:nvSpPr>
        <p:spPr>
          <a:xfrm>
            <a:off x="177270" y="4851038"/>
            <a:ext cx="3547531" cy="2261830"/>
          </a:xfrm>
          <a:prstGeom prst="rect">
            <a:avLst/>
          </a:prstGeom>
        </p:spPr>
        <p:txBody>
          <a:bodyPr/>
          <a:lstStyle/>
          <a:p>
            <a:r>
              <a:rPr lang="en-US"/>
              <a:t>Click icon to add picture</a:t>
            </a:r>
          </a:p>
        </p:txBody>
      </p:sp>
      <p:sp>
        <p:nvSpPr>
          <p:cNvPr id="17" name="Picture Placeholder 9"/>
          <p:cNvSpPr>
            <a:spLocks noGrp="1"/>
          </p:cNvSpPr>
          <p:nvPr>
            <p:ph type="pic" sz="quarter" idx="19"/>
          </p:nvPr>
        </p:nvSpPr>
        <p:spPr>
          <a:xfrm>
            <a:off x="177270" y="7196305"/>
            <a:ext cx="3547531" cy="2261830"/>
          </a:xfrm>
          <a:prstGeom prst="rect">
            <a:avLst/>
          </a:prstGeom>
        </p:spPr>
        <p:txBody>
          <a:bodyPr/>
          <a:lstStyle/>
          <a:p>
            <a:r>
              <a:rPr lang="en-US"/>
              <a:t>Click icon to add picture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page - 8">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9" name="Picture Placeholder 9"/>
          <p:cNvSpPr>
            <a:spLocks noGrp="1"/>
          </p:cNvSpPr>
          <p:nvPr>
            <p:ph type="pic" sz="quarter" idx="12"/>
          </p:nvPr>
        </p:nvSpPr>
        <p:spPr>
          <a:xfrm>
            <a:off x="3810002" y="164422"/>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164422"/>
            <a:ext cx="3547531" cy="2261830"/>
          </a:xfrm>
          <a:prstGeom prst="rect">
            <a:avLst/>
          </a:prstGeom>
        </p:spPr>
        <p:txBody>
          <a:bodyPr/>
          <a:lstStyle/>
          <a:p>
            <a:r>
              <a:rPr lang="en-US"/>
              <a:t>Click icon to add picture</a:t>
            </a:r>
          </a:p>
        </p:txBody>
      </p:sp>
      <p:sp>
        <p:nvSpPr>
          <p:cNvPr id="12" name="Picture Placeholder 9"/>
          <p:cNvSpPr>
            <a:spLocks noGrp="1"/>
          </p:cNvSpPr>
          <p:nvPr>
            <p:ph type="pic" sz="quarter" idx="14"/>
          </p:nvPr>
        </p:nvSpPr>
        <p:spPr>
          <a:xfrm>
            <a:off x="3810002" y="2509689"/>
            <a:ext cx="3547531" cy="2261830"/>
          </a:xfrm>
          <a:prstGeom prst="rect">
            <a:avLst/>
          </a:prstGeom>
        </p:spPr>
        <p:txBody>
          <a:bodyPr/>
          <a:lstStyle/>
          <a:p>
            <a:r>
              <a:rPr lang="en-US"/>
              <a:t>Click icon to add picture</a:t>
            </a:r>
          </a:p>
        </p:txBody>
      </p:sp>
      <p:sp>
        <p:nvSpPr>
          <p:cNvPr id="13" name="Picture Placeholder 9"/>
          <p:cNvSpPr>
            <a:spLocks noGrp="1"/>
          </p:cNvSpPr>
          <p:nvPr>
            <p:ph type="pic" sz="quarter" idx="15"/>
          </p:nvPr>
        </p:nvSpPr>
        <p:spPr>
          <a:xfrm>
            <a:off x="177270" y="2509689"/>
            <a:ext cx="3547531" cy="2261830"/>
          </a:xfrm>
          <a:prstGeom prst="rect">
            <a:avLst/>
          </a:prstGeom>
        </p:spPr>
        <p:txBody>
          <a:bodyPr/>
          <a:lstStyle/>
          <a:p>
            <a:r>
              <a:rPr lang="en-US"/>
              <a:t>Click icon to add picture</a:t>
            </a:r>
          </a:p>
        </p:txBody>
      </p:sp>
      <p:sp>
        <p:nvSpPr>
          <p:cNvPr id="14" name="Picture Placeholder 9"/>
          <p:cNvSpPr>
            <a:spLocks noGrp="1"/>
          </p:cNvSpPr>
          <p:nvPr>
            <p:ph type="pic" sz="quarter" idx="16"/>
          </p:nvPr>
        </p:nvSpPr>
        <p:spPr>
          <a:xfrm>
            <a:off x="3810002" y="4851038"/>
            <a:ext cx="3547531" cy="2261830"/>
          </a:xfrm>
          <a:prstGeom prst="rect">
            <a:avLst/>
          </a:prstGeom>
        </p:spPr>
        <p:txBody>
          <a:bodyPr/>
          <a:lstStyle/>
          <a:p>
            <a:r>
              <a:rPr lang="en-US"/>
              <a:t>Click icon to add picture</a:t>
            </a:r>
          </a:p>
        </p:txBody>
      </p:sp>
      <p:sp>
        <p:nvSpPr>
          <p:cNvPr id="15" name="Picture Placeholder 9"/>
          <p:cNvSpPr>
            <a:spLocks noGrp="1"/>
          </p:cNvSpPr>
          <p:nvPr>
            <p:ph type="pic" sz="quarter" idx="17"/>
          </p:nvPr>
        </p:nvSpPr>
        <p:spPr>
          <a:xfrm>
            <a:off x="177270" y="4851038"/>
            <a:ext cx="3547531" cy="2261830"/>
          </a:xfrm>
          <a:prstGeom prst="rect">
            <a:avLst/>
          </a:prstGeom>
        </p:spPr>
        <p:txBody>
          <a:bodyPr/>
          <a:lstStyle/>
          <a:p>
            <a:r>
              <a:rPr lang="en-US"/>
              <a:t>Click icon to add picture</a:t>
            </a:r>
          </a:p>
        </p:txBody>
      </p:sp>
      <p:sp>
        <p:nvSpPr>
          <p:cNvPr id="16" name="Picture Placeholder 9"/>
          <p:cNvSpPr>
            <a:spLocks noGrp="1"/>
          </p:cNvSpPr>
          <p:nvPr>
            <p:ph type="pic" sz="quarter" idx="18"/>
          </p:nvPr>
        </p:nvSpPr>
        <p:spPr>
          <a:xfrm>
            <a:off x="3810002" y="7196305"/>
            <a:ext cx="3547531" cy="2261830"/>
          </a:xfrm>
          <a:prstGeom prst="rect">
            <a:avLst/>
          </a:prstGeom>
        </p:spPr>
        <p:txBody>
          <a:bodyPr/>
          <a:lstStyle/>
          <a:p>
            <a:r>
              <a:rPr lang="en-US"/>
              <a:t>Click icon to add picture</a:t>
            </a:r>
          </a:p>
        </p:txBody>
      </p:sp>
      <p:sp>
        <p:nvSpPr>
          <p:cNvPr id="17" name="Picture Placeholder 9"/>
          <p:cNvSpPr>
            <a:spLocks noGrp="1"/>
          </p:cNvSpPr>
          <p:nvPr>
            <p:ph type="pic" sz="quarter" idx="19"/>
          </p:nvPr>
        </p:nvSpPr>
        <p:spPr>
          <a:xfrm>
            <a:off x="177270" y="7196305"/>
            <a:ext cx="3547531" cy="2261830"/>
          </a:xfrm>
          <a:prstGeom prst="rect">
            <a:avLst/>
          </a:prstGeom>
        </p:spPr>
        <p:txBody>
          <a:bodyPr/>
          <a:lstStyle/>
          <a:p>
            <a:r>
              <a:rPr lang="en-US"/>
              <a:t>Click icon to add picture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ond page">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304477" y="1031296"/>
            <a:ext cx="6953897"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7" name="Picture Placeholder 24"/>
          <p:cNvSpPr>
            <a:spLocks noGrp="1"/>
          </p:cNvSpPr>
          <p:nvPr>
            <p:ph type="pic" sz="quarter" idx="17" hasCustomPrompt="1"/>
          </p:nvPr>
        </p:nvSpPr>
        <p:spPr>
          <a:xfrm>
            <a:off x="4572000" y="1250193"/>
            <a:ext cx="2686375" cy="2687011"/>
          </a:xfrm>
          <a:prstGeom prst="rect">
            <a:avLst/>
          </a:prstGeom>
        </p:spPr>
        <p:txBody>
          <a:bodyPr>
            <a:normAutofit/>
          </a:bodyPr>
          <a:lstStyle>
            <a:lvl1pPr marL="0" indent="0">
              <a:buNone/>
              <a:defRPr sz="1402" b="0" i="0">
                <a:solidFill>
                  <a:srgbClr val="FF0000"/>
                </a:solidFill>
                <a:latin typeface="Arial" charset="0"/>
                <a:ea typeface="Arial" charset="0"/>
                <a:cs typeface="Arial" charset="0"/>
              </a:defRPr>
            </a:lvl1pPr>
          </a:lstStyle>
          <a:p>
            <a:r>
              <a:rPr lang="en-US" dirty="0"/>
              <a:t>Map</a:t>
            </a:r>
          </a:p>
        </p:txBody>
      </p:sp>
      <p:sp>
        <p:nvSpPr>
          <p:cNvPr id="5" name="Text Placeholder 4"/>
          <p:cNvSpPr>
            <a:spLocks noGrp="1"/>
          </p:cNvSpPr>
          <p:nvPr>
            <p:ph type="body" sz="quarter" idx="18" hasCustomPrompt="1"/>
          </p:nvPr>
        </p:nvSpPr>
        <p:spPr>
          <a:xfrm>
            <a:off x="250484" y="1250193"/>
            <a:ext cx="4101383" cy="8355521"/>
          </a:xfrm>
          <a:prstGeom prst="rect">
            <a:avLst/>
          </a:prstGeom>
        </p:spPr>
        <p:txBody>
          <a:bodyPr/>
          <a:lstStyle>
            <a:lvl1pPr marL="0" indent="0">
              <a:buNone/>
              <a:defRPr sz="1000" b="0" i="0">
                <a:solidFill>
                  <a:srgbClr val="20294E"/>
                </a:solidFill>
                <a:latin typeface="Brown Light" charset="0"/>
                <a:ea typeface="Brown Light" charset="0"/>
                <a:cs typeface="Brown Light" charset="0"/>
              </a:defRPr>
            </a:lvl1pPr>
            <a:lvl2pPr>
              <a:defRPr sz="637" b="0" i="0">
                <a:solidFill>
                  <a:srgbClr val="20294E"/>
                </a:solidFill>
                <a:latin typeface="Brown Light" charset="0"/>
                <a:ea typeface="Brown Light" charset="0"/>
                <a:cs typeface="Brown Light" charset="0"/>
              </a:defRPr>
            </a:lvl2pPr>
            <a:lvl3pPr>
              <a:defRPr sz="637" b="0" i="0">
                <a:solidFill>
                  <a:srgbClr val="20294E"/>
                </a:solidFill>
                <a:latin typeface="Brown Light" charset="0"/>
                <a:ea typeface="Brown Light" charset="0"/>
                <a:cs typeface="Brown Light" charset="0"/>
              </a:defRPr>
            </a:lvl3pPr>
            <a:lvl4pPr>
              <a:defRPr sz="637" b="0" i="0">
                <a:solidFill>
                  <a:srgbClr val="20294E"/>
                </a:solidFill>
                <a:latin typeface="Brown Light" charset="0"/>
                <a:ea typeface="Brown Light" charset="0"/>
                <a:cs typeface="Brown Light" charset="0"/>
              </a:defRPr>
            </a:lvl4pPr>
            <a:lvl5pPr>
              <a:defRPr sz="637" b="0" i="0">
                <a:solidFill>
                  <a:srgbClr val="20294E"/>
                </a:solidFill>
                <a:latin typeface="Brown Light" charset="0"/>
                <a:ea typeface="Brown Light" charset="0"/>
                <a:cs typeface="Brown Light" charset="0"/>
              </a:defRPr>
            </a:lvl5pPr>
          </a:lstStyle>
          <a:p>
            <a:pPr lvl="0"/>
            <a:r>
              <a:rPr lang="en-US" dirty="0"/>
              <a:t>Content</a:t>
            </a:r>
          </a:p>
        </p:txBody>
      </p:sp>
      <p:sp>
        <p:nvSpPr>
          <p:cNvPr id="27" name="Text Placeholder 4"/>
          <p:cNvSpPr>
            <a:spLocks noGrp="1"/>
          </p:cNvSpPr>
          <p:nvPr>
            <p:ph type="body" sz="quarter" idx="19" hasCustomPrompt="1"/>
          </p:nvPr>
        </p:nvSpPr>
        <p:spPr>
          <a:xfrm>
            <a:off x="4572001" y="4156099"/>
            <a:ext cx="2686374" cy="5449615"/>
          </a:xfrm>
          <a:prstGeom prst="rect">
            <a:avLst/>
          </a:prstGeom>
        </p:spPr>
        <p:txBody>
          <a:bodyPr/>
          <a:lstStyle>
            <a:lvl1pPr marL="0" indent="0">
              <a:buNone/>
              <a:defRPr sz="1000" b="0" i="0">
                <a:solidFill>
                  <a:srgbClr val="20294E"/>
                </a:solidFill>
                <a:latin typeface="Brown Light" charset="0"/>
                <a:ea typeface="Brown Light" charset="0"/>
                <a:cs typeface="Brown Light" charset="0"/>
              </a:defRPr>
            </a:lvl1pPr>
            <a:lvl2pPr>
              <a:defRPr sz="637" b="0" i="0">
                <a:solidFill>
                  <a:srgbClr val="20294E"/>
                </a:solidFill>
                <a:latin typeface="Brown Light" charset="0"/>
                <a:ea typeface="Brown Light" charset="0"/>
                <a:cs typeface="Brown Light" charset="0"/>
              </a:defRPr>
            </a:lvl2pPr>
            <a:lvl3pPr>
              <a:defRPr sz="637" b="0" i="0">
                <a:solidFill>
                  <a:srgbClr val="20294E"/>
                </a:solidFill>
                <a:latin typeface="Brown Light" charset="0"/>
                <a:ea typeface="Brown Light" charset="0"/>
                <a:cs typeface="Brown Light" charset="0"/>
              </a:defRPr>
            </a:lvl3pPr>
            <a:lvl4pPr>
              <a:defRPr sz="637" b="0" i="0">
                <a:solidFill>
                  <a:srgbClr val="20294E"/>
                </a:solidFill>
                <a:latin typeface="Brown Light" charset="0"/>
                <a:ea typeface="Brown Light" charset="0"/>
                <a:cs typeface="Brown Light" charset="0"/>
              </a:defRPr>
            </a:lvl4pPr>
            <a:lvl5pPr>
              <a:defRPr sz="637" b="0" i="0">
                <a:solidFill>
                  <a:srgbClr val="20294E"/>
                </a:solidFill>
                <a:latin typeface="Brown Light" charset="0"/>
                <a:ea typeface="Brown Light" charset="0"/>
                <a:cs typeface="Brown Light" charset="0"/>
              </a:defRPr>
            </a:lvl5pPr>
          </a:lstStyle>
          <a:p>
            <a:pPr lvl="0"/>
            <a:r>
              <a:rPr lang="en-US" dirty="0"/>
              <a:t>Content</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9954" y="225544"/>
            <a:ext cx="1600200" cy="605725"/>
          </a:xfrm>
          <a:prstGeom prst="rect">
            <a:avLst/>
          </a:prstGeom>
        </p:spPr>
      </p:pic>
      <p:sp>
        <p:nvSpPr>
          <p:cNvPr id="16" name="Rectangle 15"/>
          <p:cNvSpPr/>
          <p:nvPr userDrawn="1"/>
        </p:nvSpPr>
        <p:spPr>
          <a:xfrm>
            <a:off x="0" y="9943754"/>
            <a:ext cx="7562850" cy="744884"/>
          </a:xfrm>
          <a:prstGeom prst="rect">
            <a:avLst/>
          </a:prstGeom>
          <a:solidFill>
            <a:srgbClr val="2029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sp>
        <p:nvSpPr>
          <p:cNvPr id="18" name="Rectangle 17"/>
          <p:cNvSpPr/>
          <p:nvPr userDrawn="1"/>
        </p:nvSpPr>
        <p:spPr>
          <a:xfrm>
            <a:off x="179721" y="10070795"/>
            <a:ext cx="7128900" cy="392415"/>
          </a:xfrm>
          <a:prstGeom prst="rect">
            <a:avLst/>
          </a:prstGeom>
        </p:spPr>
        <p:txBody>
          <a:bodyPr wrap="square" anchor="b">
            <a:spAutoFit/>
          </a:bodyPr>
          <a:lstStyle/>
          <a:p>
            <a:r>
              <a:rPr lang="en-US" sz="650" b="0" i="0" kern="1200" dirty="0">
                <a:solidFill>
                  <a:schemeClr val="bg1"/>
                </a:solidFill>
                <a:effectLst/>
                <a:latin typeface="Brown" charset="0"/>
                <a:ea typeface="Brown" charset="0"/>
                <a:cs typeface="Brown" charset="0"/>
              </a:rPr>
              <a:t>Whilst every effort has been made to ensure accuracy, no responsibility is taken for any error, omission or </a:t>
            </a:r>
            <a:r>
              <a:rPr lang="en-US" sz="650" b="0" i="0" kern="1200" dirty="0" err="1">
                <a:solidFill>
                  <a:schemeClr val="bg1"/>
                </a:solidFill>
                <a:effectLst/>
                <a:latin typeface="Brown" charset="0"/>
                <a:ea typeface="Brown" charset="0"/>
                <a:cs typeface="Brown" charset="0"/>
              </a:rPr>
              <a:t>mis</a:t>
            </a:r>
            <a:r>
              <a:rPr lang="en-US" sz="650" b="0" i="0" kern="1200" dirty="0">
                <a:solidFill>
                  <a:schemeClr val="bg1"/>
                </a:solidFill>
                <a:effectLst/>
                <a:latin typeface="Brown" charset="0"/>
                <a:ea typeface="Brown" charset="0"/>
                <a:cs typeface="Brown" charset="0"/>
              </a:rPr>
              <a:t>-statement in these particulars which do not constitute an offer or contract. No representation or warranty whatever is made or given either during negotiations or in particular by the vendor, lessors or agents </a:t>
            </a:r>
            <a:r>
              <a:rPr lang="en-US" sz="650" b="0" i="0" kern="1200" dirty="0" err="1">
                <a:solidFill>
                  <a:schemeClr val="bg1"/>
                </a:solidFill>
                <a:effectLst/>
                <a:latin typeface="Brown" charset="0"/>
                <a:ea typeface="Brown" charset="0"/>
                <a:cs typeface="Brown" charset="0"/>
              </a:rPr>
              <a:t>Messrs</a:t>
            </a:r>
            <a:r>
              <a:rPr lang="en-US" sz="650" b="0" i="0" kern="1200" dirty="0">
                <a:solidFill>
                  <a:schemeClr val="bg1"/>
                </a:solidFill>
                <a:effectLst/>
                <a:latin typeface="Brown" charset="0"/>
                <a:ea typeface="Brown" charset="0"/>
                <a:cs typeface="Brown" charset="0"/>
              </a:rPr>
              <a:t> Ashwell London. All figures are exclusive of rates, service charge, VAT and all other outgoings. The agents have not tested the services. All floor areas are approximate. </a:t>
            </a:r>
            <a:endParaRPr lang="en-US" sz="650" b="0" i="0" dirty="0">
              <a:solidFill>
                <a:schemeClr val="bg1"/>
              </a:solidFill>
              <a:effectLst/>
              <a:latin typeface="Brown" charset="0"/>
              <a:ea typeface="Brown" charset="0"/>
              <a:cs typeface="Brown" charset="0"/>
            </a:endParaRPr>
          </a:p>
        </p:txBody>
      </p:sp>
      <p:sp>
        <p:nvSpPr>
          <p:cNvPr id="14" name="Text Placeholder 8"/>
          <p:cNvSpPr>
            <a:spLocks noGrp="1"/>
          </p:cNvSpPr>
          <p:nvPr>
            <p:ph type="body" sz="quarter" idx="20" hasCustomPrompt="1"/>
          </p:nvPr>
        </p:nvSpPr>
        <p:spPr>
          <a:xfrm>
            <a:off x="227011" y="235481"/>
            <a:ext cx="7519988" cy="314325"/>
          </a:xfrm>
          <a:prstGeom prst="rect">
            <a:avLst/>
          </a:prstGeom>
        </p:spPr>
        <p:txBody>
          <a:bodyPr/>
          <a:lstStyle>
            <a:lvl1pPr marL="0" indent="0">
              <a:buNone/>
              <a:defRPr sz="1400" b="0" i="0">
                <a:latin typeface="Brown Light" charset="0"/>
                <a:ea typeface="Brown Light" charset="0"/>
                <a:cs typeface="Brown Light" charset="0"/>
              </a:defRPr>
            </a:lvl1pPr>
          </a:lstStyle>
          <a:p>
            <a:r>
              <a:rPr lang="en-US" dirty="0"/>
              <a:t>Property Name</a:t>
            </a:r>
          </a:p>
        </p:txBody>
      </p:sp>
      <p:sp>
        <p:nvSpPr>
          <p:cNvPr id="19" name="Text Placeholder 9"/>
          <p:cNvSpPr>
            <a:spLocks noGrp="1"/>
          </p:cNvSpPr>
          <p:nvPr>
            <p:ph type="body" sz="quarter" idx="21" hasCustomPrompt="1"/>
          </p:nvPr>
        </p:nvSpPr>
        <p:spPr>
          <a:xfrm>
            <a:off x="227011" y="471608"/>
            <a:ext cx="7519988" cy="314325"/>
          </a:xfrm>
          <a:prstGeom prst="rect">
            <a:avLst/>
          </a:prstGeom>
        </p:spPr>
        <p:txBody>
          <a:bodyPr/>
          <a:lstStyle>
            <a:lvl1pPr marL="0" indent="0">
              <a:buNone/>
              <a:defRPr sz="1200" b="0" i="0">
                <a:solidFill>
                  <a:srgbClr val="009ED4"/>
                </a:solidFill>
                <a:latin typeface="Brown" charset="0"/>
                <a:ea typeface="Brown" charset="0"/>
                <a:cs typeface="Brown" charset="0"/>
              </a:defRPr>
            </a:lvl1pPr>
          </a:lstStyle>
          <a:p>
            <a:r>
              <a:rPr lang="en-US" dirty="0"/>
              <a:t>Location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32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age - 1">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10" name="Picture Placeholder 9"/>
          <p:cNvSpPr>
            <a:spLocks noGrp="1"/>
          </p:cNvSpPr>
          <p:nvPr>
            <p:ph type="pic" sz="quarter" idx="10"/>
          </p:nvPr>
        </p:nvSpPr>
        <p:spPr>
          <a:xfrm>
            <a:off x="177270" y="165485"/>
            <a:ext cx="7180263" cy="4588934"/>
          </a:xfrm>
          <a:prstGeom prst="rect">
            <a:avLst/>
          </a:prstGeom>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page - 2">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10" name="Picture Placeholder 9"/>
          <p:cNvSpPr>
            <a:spLocks noGrp="1"/>
          </p:cNvSpPr>
          <p:nvPr>
            <p:ph type="pic" sz="quarter" idx="10"/>
          </p:nvPr>
        </p:nvSpPr>
        <p:spPr>
          <a:xfrm>
            <a:off x="177270" y="165485"/>
            <a:ext cx="7180263" cy="4588934"/>
          </a:xfrm>
          <a:prstGeom prst="rect">
            <a:avLst/>
          </a:prstGeom>
        </p:spPr>
        <p:txBody>
          <a:bodyPr/>
          <a:lstStyle/>
          <a:p>
            <a:r>
              <a:rPr lang="en-US"/>
              <a:t>Click icon to add picture</a:t>
            </a:r>
          </a:p>
        </p:txBody>
      </p:sp>
      <p:sp>
        <p:nvSpPr>
          <p:cNvPr id="18" name="Picture Placeholder 9"/>
          <p:cNvSpPr>
            <a:spLocks noGrp="1"/>
          </p:cNvSpPr>
          <p:nvPr>
            <p:ph type="pic" sz="quarter" idx="11"/>
          </p:nvPr>
        </p:nvSpPr>
        <p:spPr>
          <a:xfrm>
            <a:off x="177270" y="4860783"/>
            <a:ext cx="7180263" cy="4588934"/>
          </a:xfrm>
          <a:prstGeom prst="rect">
            <a:avLst/>
          </a:prstGeom>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page - 3">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10" name="Picture Placeholder 9"/>
          <p:cNvSpPr>
            <a:spLocks noGrp="1"/>
          </p:cNvSpPr>
          <p:nvPr>
            <p:ph type="pic" sz="quarter" idx="10"/>
          </p:nvPr>
        </p:nvSpPr>
        <p:spPr>
          <a:xfrm>
            <a:off x="177270" y="165485"/>
            <a:ext cx="7180263" cy="4588934"/>
          </a:xfrm>
          <a:prstGeom prst="rect">
            <a:avLst/>
          </a:prstGeom>
        </p:spPr>
        <p:txBody>
          <a:bodyPr/>
          <a:lstStyle/>
          <a:p>
            <a:r>
              <a:rPr lang="en-US"/>
              <a:t>Click icon to add picture</a:t>
            </a:r>
          </a:p>
        </p:txBody>
      </p:sp>
      <p:sp>
        <p:nvSpPr>
          <p:cNvPr id="9" name="Picture Placeholder 9"/>
          <p:cNvSpPr>
            <a:spLocks noGrp="1"/>
          </p:cNvSpPr>
          <p:nvPr>
            <p:ph type="pic" sz="quarter" idx="12"/>
          </p:nvPr>
        </p:nvSpPr>
        <p:spPr>
          <a:xfrm>
            <a:off x="3810002" y="4835381"/>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4835381"/>
            <a:ext cx="3547531" cy="2261830"/>
          </a:xfrm>
          <a:prstGeom prst="rect">
            <a:avLst/>
          </a:prstGeom>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 4">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9" name="Picture Placeholder 9"/>
          <p:cNvSpPr>
            <a:spLocks noGrp="1"/>
          </p:cNvSpPr>
          <p:nvPr>
            <p:ph type="pic" sz="quarter" idx="12"/>
          </p:nvPr>
        </p:nvSpPr>
        <p:spPr>
          <a:xfrm>
            <a:off x="3810002" y="164422"/>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164422"/>
            <a:ext cx="3547531" cy="2261830"/>
          </a:xfrm>
          <a:prstGeom prst="rect">
            <a:avLst/>
          </a:prstGeom>
        </p:spPr>
        <p:txBody>
          <a:bodyPr/>
          <a:lstStyle/>
          <a:p>
            <a:r>
              <a:rPr lang="en-US"/>
              <a:t>Click icon to add picture</a:t>
            </a:r>
          </a:p>
        </p:txBody>
      </p:sp>
      <p:sp>
        <p:nvSpPr>
          <p:cNvPr id="12" name="Picture Placeholder 9"/>
          <p:cNvSpPr>
            <a:spLocks noGrp="1"/>
          </p:cNvSpPr>
          <p:nvPr>
            <p:ph type="pic" sz="quarter" idx="14"/>
          </p:nvPr>
        </p:nvSpPr>
        <p:spPr>
          <a:xfrm>
            <a:off x="3810002" y="2509689"/>
            <a:ext cx="3547531" cy="2261830"/>
          </a:xfrm>
          <a:prstGeom prst="rect">
            <a:avLst/>
          </a:prstGeom>
        </p:spPr>
        <p:txBody>
          <a:bodyPr/>
          <a:lstStyle/>
          <a:p>
            <a:r>
              <a:rPr lang="en-US"/>
              <a:t>Click icon to add picture</a:t>
            </a:r>
          </a:p>
        </p:txBody>
      </p:sp>
      <p:sp>
        <p:nvSpPr>
          <p:cNvPr id="13" name="Picture Placeholder 9"/>
          <p:cNvSpPr>
            <a:spLocks noGrp="1"/>
          </p:cNvSpPr>
          <p:nvPr>
            <p:ph type="pic" sz="quarter" idx="15"/>
          </p:nvPr>
        </p:nvSpPr>
        <p:spPr>
          <a:xfrm>
            <a:off x="177270" y="2509689"/>
            <a:ext cx="3547531" cy="2261830"/>
          </a:xfrm>
          <a:prstGeom prst="rect">
            <a:avLst/>
          </a:prstGeom>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 5">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9" name="Picture Placeholder 9"/>
          <p:cNvSpPr>
            <a:spLocks noGrp="1"/>
          </p:cNvSpPr>
          <p:nvPr>
            <p:ph type="pic" sz="quarter" idx="12"/>
          </p:nvPr>
        </p:nvSpPr>
        <p:spPr>
          <a:xfrm>
            <a:off x="3810002" y="164422"/>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164422"/>
            <a:ext cx="3547531" cy="2261830"/>
          </a:xfrm>
          <a:prstGeom prst="rect">
            <a:avLst/>
          </a:prstGeom>
        </p:spPr>
        <p:txBody>
          <a:bodyPr/>
          <a:lstStyle/>
          <a:p>
            <a:r>
              <a:rPr lang="en-US"/>
              <a:t>Click icon to add picture</a:t>
            </a:r>
          </a:p>
        </p:txBody>
      </p:sp>
      <p:sp>
        <p:nvSpPr>
          <p:cNvPr id="16" name="Picture Placeholder 9"/>
          <p:cNvSpPr>
            <a:spLocks noGrp="1"/>
          </p:cNvSpPr>
          <p:nvPr>
            <p:ph type="pic" sz="quarter" idx="18"/>
          </p:nvPr>
        </p:nvSpPr>
        <p:spPr>
          <a:xfrm>
            <a:off x="3810002" y="7196305"/>
            <a:ext cx="3547531" cy="2261830"/>
          </a:xfrm>
          <a:prstGeom prst="rect">
            <a:avLst/>
          </a:prstGeom>
        </p:spPr>
        <p:txBody>
          <a:bodyPr/>
          <a:lstStyle/>
          <a:p>
            <a:r>
              <a:rPr lang="en-US"/>
              <a:t>Click icon to add picture</a:t>
            </a:r>
          </a:p>
        </p:txBody>
      </p:sp>
      <p:sp>
        <p:nvSpPr>
          <p:cNvPr id="17" name="Picture Placeholder 9"/>
          <p:cNvSpPr>
            <a:spLocks noGrp="1"/>
          </p:cNvSpPr>
          <p:nvPr>
            <p:ph type="pic" sz="quarter" idx="19"/>
          </p:nvPr>
        </p:nvSpPr>
        <p:spPr>
          <a:xfrm>
            <a:off x="177270" y="7196305"/>
            <a:ext cx="3547531" cy="2261830"/>
          </a:xfrm>
          <a:prstGeom prst="rect">
            <a:avLst/>
          </a:prstGeom>
        </p:spPr>
        <p:txBody>
          <a:bodyPr/>
          <a:lstStyle/>
          <a:p>
            <a:r>
              <a:rPr lang="en-US"/>
              <a:t>Click icon to add picture</a:t>
            </a:r>
          </a:p>
        </p:txBody>
      </p:sp>
      <p:sp>
        <p:nvSpPr>
          <p:cNvPr id="18" name="Picture Placeholder 9"/>
          <p:cNvSpPr>
            <a:spLocks noGrp="1"/>
          </p:cNvSpPr>
          <p:nvPr>
            <p:ph type="pic" sz="quarter" idx="10"/>
          </p:nvPr>
        </p:nvSpPr>
        <p:spPr>
          <a:xfrm>
            <a:off x="177270" y="2516813"/>
            <a:ext cx="7180263" cy="4588934"/>
          </a:xfrm>
          <a:prstGeom prst="rect">
            <a:avLst/>
          </a:prstGeom>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age - 6">
    <p:spTree>
      <p:nvGrpSpPr>
        <p:cNvPr id="1" name=""/>
        <p:cNvGrpSpPr/>
        <p:nvPr/>
      </p:nvGrpSpPr>
      <p:grpSpPr>
        <a:xfrm>
          <a:off x="0" y="0"/>
          <a:ext cx="0" cy="0"/>
          <a:chOff x="0" y="0"/>
          <a:chExt cx="0" cy="0"/>
        </a:xfrm>
      </p:grpSpPr>
      <p:sp>
        <p:nvSpPr>
          <p:cNvPr id="5" name="Rectangle 4"/>
          <p:cNvSpPr/>
          <p:nvPr userDrawn="1"/>
        </p:nvSpPr>
        <p:spPr>
          <a:xfrm>
            <a:off x="0" y="9618133"/>
            <a:ext cx="7562850" cy="1070505"/>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1"/>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448" y="9727424"/>
            <a:ext cx="897492" cy="737377"/>
          </a:xfrm>
          <a:prstGeom prst="rect">
            <a:avLst/>
          </a:prstGeom>
        </p:spPr>
      </p:pic>
      <p:sp>
        <p:nvSpPr>
          <p:cNvPr id="7" name="Rectangle 6"/>
          <p:cNvSpPr/>
          <p:nvPr userDrawn="1"/>
        </p:nvSpPr>
        <p:spPr>
          <a:xfrm>
            <a:off x="1410994" y="9915537"/>
            <a:ext cx="3634652" cy="323550"/>
          </a:xfrm>
          <a:prstGeom prst="rect">
            <a:avLst/>
          </a:prstGeom>
        </p:spPr>
        <p:txBody>
          <a:bodyPr wrap="square" anchor="b">
            <a:spAutoFit/>
          </a:bodyPr>
          <a:lstStyle/>
          <a:p>
            <a:pPr algn="l"/>
            <a:r>
              <a:rPr lang="hr-HR" sz="501" b="1" dirty="0" err="1">
                <a:solidFill>
                  <a:srgbClr val="5D6771"/>
                </a:solidFill>
                <a:latin typeface="Arial" charset="0"/>
                <a:ea typeface="Arial" charset="0"/>
                <a:cs typeface="Arial" charset="0"/>
              </a:rPr>
              <a:t>Crickmay</a:t>
            </a:r>
            <a:r>
              <a:rPr lang="hr-HR" sz="501" b="1" dirty="0">
                <a:solidFill>
                  <a:srgbClr val="5D6771"/>
                </a:solidFill>
                <a:latin typeface="Arial" charset="0"/>
                <a:ea typeface="Arial" charset="0"/>
                <a:cs typeface="Arial" charset="0"/>
              </a:rPr>
              <a:t> Chartered </a:t>
            </a:r>
            <a:r>
              <a:rPr lang="hr-HR" sz="501" b="1" dirty="0" err="1">
                <a:solidFill>
                  <a:srgbClr val="5D6771"/>
                </a:solidFill>
                <a:latin typeface="Arial" charset="0"/>
                <a:ea typeface="Arial" charset="0"/>
                <a:cs typeface="Arial" charset="0"/>
              </a:rPr>
              <a:t>Surveyors</a:t>
            </a:r>
            <a:br>
              <a:rPr lang="hr-HR" sz="501" b="0" dirty="0">
                <a:solidFill>
                  <a:srgbClr val="8DC73F"/>
                </a:solidFill>
                <a:latin typeface="Arial" charset="0"/>
                <a:ea typeface="Arial" charset="0"/>
                <a:cs typeface="Arial" charset="0"/>
              </a:rPr>
            </a:br>
            <a:r>
              <a:rPr lang="hr-HR" sz="501" b="0" dirty="0">
                <a:solidFill>
                  <a:srgbClr val="9999AA"/>
                </a:solidFill>
                <a:latin typeface="Arial" charset="0"/>
                <a:ea typeface="Arial" charset="0"/>
                <a:cs typeface="Arial" charset="0"/>
              </a:rPr>
              <a:t>22</a:t>
            </a:r>
            <a:r>
              <a:rPr lang="hr-HR" sz="501" b="0" baseline="0" dirty="0">
                <a:solidFill>
                  <a:srgbClr val="9999AA"/>
                </a:solidFill>
                <a:latin typeface="Arial" charset="0"/>
                <a:ea typeface="Arial" charset="0"/>
                <a:cs typeface="Arial" charset="0"/>
              </a:rPr>
              <a:t> London </a:t>
            </a:r>
            <a:r>
              <a:rPr lang="hr-HR" sz="501" b="0" baseline="0" dirty="0" err="1">
                <a:solidFill>
                  <a:srgbClr val="9999AA"/>
                </a:solidFill>
                <a:latin typeface="Arial" charset="0"/>
                <a:ea typeface="Arial" charset="0"/>
                <a:cs typeface="Arial" charset="0"/>
              </a:rPr>
              <a:t>Road</a:t>
            </a:r>
            <a:r>
              <a:rPr lang="hr-HR" sz="501" b="0" baseline="0" dirty="0">
                <a:solidFill>
                  <a:srgbClr val="9999AA"/>
                </a:solidFill>
                <a:latin typeface="Arial" charset="0"/>
                <a:ea typeface="Arial" charset="0"/>
                <a:cs typeface="Arial" charset="0"/>
              </a:rPr>
              <a:t>, </a:t>
            </a:r>
            <a:r>
              <a:rPr lang="hr-HR" sz="501" b="0" baseline="0" dirty="0" err="1">
                <a:solidFill>
                  <a:srgbClr val="9999AA"/>
                </a:solidFill>
                <a:latin typeface="Arial" charset="0"/>
                <a:ea typeface="Arial" charset="0"/>
                <a:cs typeface="Arial" charset="0"/>
              </a:rPr>
              <a:t>Horsham</a:t>
            </a:r>
            <a:r>
              <a:rPr lang="hr-HR" sz="501" b="0" baseline="0" dirty="0">
                <a:solidFill>
                  <a:srgbClr val="9999AA"/>
                </a:solidFill>
                <a:latin typeface="Arial" charset="0"/>
                <a:ea typeface="Arial" charset="0"/>
                <a:cs typeface="Arial" charset="0"/>
              </a:rPr>
              <a:t>, West </a:t>
            </a:r>
            <a:r>
              <a:rPr lang="hr-HR" sz="501" b="0" baseline="0" dirty="0" err="1">
                <a:solidFill>
                  <a:srgbClr val="9999AA"/>
                </a:solidFill>
                <a:latin typeface="Arial" charset="0"/>
                <a:ea typeface="Arial" charset="0"/>
                <a:cs typeface="Arial" charset="0"/>
              </a:rPr>
              <a:t>Sussex</a:t>
            </a:r>
            <a:br>
              <a:rPr lang="hr-HR" sz="501" b="0" baseline="0" dirty="0">
                <a:solidFill>
                  <a:srgbClr val="8DC73F"/>
                </a:solidFill>
                <a:latin typeface="Arial" charset="0"/>
                <a:ea typeface="Arial" charset="0"/>
                <a:cs typeface="Arial" charset="0"/>
              </a:rPr>
            </a:br>
            <a:r>
              <a:rPr lang="hr-HR" sz="501" b="0" baseline="0" dirty="0">
                <a:solidFill>
                  <a:srgbClr val="8DC73F"/>
                </a:solidFill>
                <a:latin typeface="Arial" charset="0"/>
                <a:ea typeface="Arial" charset="0"/>
                <a:cs typeface="Arial" charset="0"/>
              </a:rPr>
              <a:t>T: </a:t>
            </a:r>
            <a:r>
              <a:rPr lang="hr-HR" sz="501" b="0" baseline="0" dirty="0">
                <a:solidFill>
                  <a:srgbClr val="9999AA"/>
                </a:solidFill>
                <a:latin typeface="Arial" charset="0"/>
                <a:ea typeface="Arial" charset="0"/>
                <a:cs typeface="Arial" charset="0"/>
              </a:rPr>
              <a:t>01403 264259 | </a:t>
            </a:r>
            <a:r>
              <a:rPr lang="hr-HR" sz="501" b="1" baseline="0" dirty="0" err="1">
                <a:solidFill>
                  <a:srgbClr val="8DC73F"/>
                </a:solidFill>
                <a:latin typeface="Arial" charset="0"/>
                <a:ea typeface="Arial" charset="0"/>
                <a:cs typeface="Arial" charset="0"/>
              </a:rPr>
              <a:t>crickmay.co.uk</a:t>
            </a:r>
            <a:endParaRPr lang="hr-HR" sz="501" b="1" dirty="0">
              <a:solidFill>
                <a:srgbClr val="8DC73F"/>
              </a:solidFill>
              <a:latin typeface="Arial" charset="0"/>
              <a:ea typeface="Arial" charset="0"/>
              <a:cs typeface="Arial" charset="0"/>
            </a:endParaRPr>
          </a:p>
        </p:txBody>
      </p:sp>
      <p:sp>
        <p:nvSpPr>
          <p:cNvPr id="8" name="Rectangle 7"/>
          <p:cNvSpPr/>
          <p:nvPr userDrawn="1"/>
        </p:nvSpPr>
        <p:spPr>
          <a:xfrm>
            <a:off x="1410994" y="10340177"/>
            <a:ext cx="5946539" cy="192360"/>
          </a:xfrm>
          <a:prstGeom prst="rect">
            <a:avLst/>
          </a:prstGeom>
        </p:spPr>
        <p:txBody>
          <a:bodyPr wrap="square" anchor="b">
            <a:spAutoFit/>
          </a:bodyPr>
          <a:lstStyle/>
          <a:p>
            <a:pPr algn="l"/>
            <a:r>
              <a:rPr lang="en-US" sz="325" b="0" i="0" dirty="0">
                <a:solidFill>
                  <a:srgbClr val="9999AA"/>
                </a:solidFill>
                <a:latin typeface="Arial" charset="0"/>
                <a:ea typeface="Arial" charset="0"/>
                <a:cs typeface="Arial" charset="0"/>
              </a:rPr>
              <a:t>Particulars contained herein are for guidance only and their accuracy is not guaranteed neither do they form any part of a contract. All figures quoted are</a:t>
            </a:r>
          </a:p>
          <a:p>
            <a:pPr algn="l"/>
            <a:r>
              <a:rPr lang="en-US" sz="325" b="0" i="0" dirty="0">
                <a:solidFill>
                  <a:srgbClr val="9999AA"/>
                </a:solidFill>
                <a:latin typeface="Arial" charset="0"/>
                <a:ea typeface="Arial" charset="0"/>
                <a:cs typeface="Arial" charset="0"/>
              </a:rPr>
              <a:t>exclusive of VAT if applicable. © 2017 </a:t>
            </a:r>
            <a:r>
              <a:rPr lang="en-US" sz="325" b="0" i="0" dirty="0" err="1">
                <a:solidFill>
                  <a:srgbClr val="9999AA"/>
                </a:solidFill>
                <a:latin typeface="Arial" charset="0"/>
                <a:ea typeface="Arial" charset="0"/>
                <a:cs typeface="Arial" charset="0"/>
              </a:rPr>
              <a:t>Crickmay</a:t>
            </a:r>
            <a:endParaRPr lang="hr-HR" sz="325" b="0" i="0" dirty="0">
              <a:solidFill>
                <a:srgbClr val="9999AA"/>
              </a:solidFill>
              <a:latin typeface="Arial" charset="0"/>
              <a:ea typeface="Arial" charset="0"/>
              <a:cs typeface="Arial"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82349" y="9682018"/>
            <a:ext cx="1175183" cy="442382"/>
          </a:xfrm>
          <a:prstGeom prst="rect">
            <a:avLst/>
          </a:prstGeom>
        </p:spPr>
      </p:pic>
      <p:sp>
        <p:nvSpPr>
          <p:cNvPr id="9" name="Picture Placeholder 9"/>
          <p:cNvSpPr>
            <a:spLocks noGrp="1"/>
          </p:cNvSpPr>
          <p:nvPr>
            <p:ph type="pic" sz="quarter" idx="12"/>
          </p:nvPr>
        </p:nvSpPr>
        <p:spPr>
          <a:xfrm>
            <a:off x="3810002" y="164422"/>
            <a:ext cx="3547531" cy="2261830"/>
          </a:xfrm>
          <a:prstGeom prst="rect">
            <a:avLst/>
          </a:prstGeom>
        </p:spPr>
        <p:txBody>
          <a:bodyPr/>
          <a:lstStyle/>
          <a:p>
            <a:r>
              <a:rPr lang="en-US"/>
              <a:t>Click icon to add picture</a:t>
            </a:r>
          </a:p>
        </p:txBody>
      </p:sp>
      <p:sp>
        <p:nvSpPr>
          <p:cNvPr id="11" name="Picture Placeholder 9"/>
          <p:cNvSpPr>
            <a:spLocks noGrp="1"/>
          </p:cNvSpPr>
          <p:nvPr>
            <p:ph type="pic" sz="quarter" idx="13"/>
          </p:nvPr>
        </p:nvSpPr>
        <p:spPr>
          <a:xfrm>
            <a:off x="177270" y="164422"/>
            <a:ext cx="3547531" cy="2261830"/>
          </a:xfrm>
          <a:prstGeom prst="rect">
            <a:avLst/>
          </a:prstGeom>
        </p:spPr>
        <p:txBody>
          <a:bodyPr/>
          <a:lstStyle/>
          <a:p>
            <a:r>
              <a:rPr lang="en-US"/>
              <a:t>Click icon to add picture</a:t>
            </a:r>
          </a:p>
        </p:txBody>
      </p:sp>
      <p:sp>
        <p:nvSpPr>
          <p:cNvPr id="12" name="Picture Placeholder 9"/>
          <p:cNvSpPr>
            <a:spLocks noGrp="1"/>
          </p:cNvSpPr>
          <p:nvPr>
            <p:ph type="pic" sz="quarter" idx="14"/>
          </p:nvPr>
        </p:nvSpPr>
        <p:spPr>
          <a:xfrm>
            <a:off x="3810002" y="2509689"/>
            <a:ext cx="3547531" cy="2261830"/>
          </a:xfrm>
          <a:prstGeom prst="rect">
            <a:avLst/>
          </a:prstGeom>
        </p:spPr>
        <p:txBody>
          <a:bodyPr/>
          <a:lstStyle/>
          <a:p>
            <a:r>
              <a:rPr lang="en-US"/>
              <a:t>Click icon to add picture</a:t>
            </a:r>
          </a:p>
        </p:txBody>
      </p:sp>
      <p:sp>
        <p:nvSpPr>
          <p:cNvPr id="13" name="Picture Placeholder 9"/>
          <p:cNvSpPr>
            <a:spLocks noGrp="1"/>
          </p:cNvSpPr>
          <p:nvPr>
            <p:ph type="pic" sz="quarter" idx="15"/>
          </p:nvPr>
        </p:nvSpPr>
        <p:spPr>
          <a:xfrm>
            <a:off x="177270" y="2509689"/>
            <a:ext cx="3547531" cy="2261830"/>
          </a:xfrm>
          <a:prstGeom prst="rect">
            <a:avLst/>
          </a:prstGeom>
        </p:spPr>
        <p:txBody>
          <a:bodyPr/>
          <a:lstStyle/>
          <a:p>
            <a:r>
              <a:rPr lang="en-US"/>
              <a:t>Click icon to add picture</a:t>
            </a:r>
          </a:p>
        </p:txBody>
      </p:sp>
      <p:sp>
        <p:nvSpPr>
          <p:cNvPr id="14" name="Picture Placeholder 9"/>
          <p:cNvSpPr>
            <a:spLocks noGrp="1"/>
          </p:cNvSpPr>
          <p:nvPr>
            <p:ph type="pic" sz="quarter" idx="16"/>
          </p:nvPr>
        </p:nvSpPr>
        <p:spPr>
          <a:xfrm>
            <a:off x="3810002" y="4851038"/>
            <a:ext cx="3547531" cy="2261830"/>
          </a:xfrm>
          <a:prstGeom prst="rect">
            <a:avLst/>
          </a:prstGeom>
        </p:spPr>
        <p:txBody>
          <a:bodyPr/>
          <a:lstStyle/>
          <a:p>
            <a:r>
              <a:rPr lang="en-US"/>
              <a:t>Click icon to add picture</a:t>
            </a:r>
          </a:p>
        </p:txBody>
      </p:sp>
      <p:sp>
        <p:nvSpPr>
          <p:cNvPr id="15" name="Picture Placeholder 9"/>
          <p:cNvSpPr>
            <a:spLocks noGrp="1"/>
          </p:cNvSpPr>
          <p:nvPr>
            <p:ph type="pic" sz="quarter" idx="17"/>
          </p:nvPr>
        </p:nvSpPr>
        <p:spPr>
          <a:xfrm>
            <a:off x="177270" y="4851038"/>
            <a:ext cx="3547531" cy="2261830"/>
          </a:xfrm>
          <a:prstGeom prst="rect">
            <a:avLst/>
          </a:prstGeom>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5688005"/>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57" r:id="rId4"/>
    <p:sldLayoutId id="2147483656" r:id="rId5"/>
    <p:sldLayoutId id="2147483658" r:id="rId6"/>
    <p:sldLayoutId id="2147483660" r:id="rId7"/>
    <p:sldLayoutId id="2147483661" r:id="rId8"/>
    <p:sldLayoutId id="2147483662" r:id="rId9"/>
    <p:sldLayoutId id="2147483663" r:id="rId10"/>
    <p:sldLayoutId id="2147483659" r:id="rId11"/>
  </p:sldLayoutIdLst>
  <p:hf sldNum="0" hdr="0" ftr="0" dt="0"/>
  <p:txStyles>
    <p:titleStyle>
      <a:lvl1pPr algn="ctr" defTabSz="249237" rtl="0" eaLnBrk="1" latinLnBrk="0" hangingPunct="1">
        <a:spcBef>
          <a:spcPct val="0"/>
        </a:spcBef>
        <a:buNone/>
        <a:defRPr sz="2403" kern="1200">
          <a:solidFill>
            <a:schemeClr val="tx1"/>
          </a:solidFill>
          <a:latin typeface="+mj-lt"/>
          <a:ea typeface="+mj-ea"/>
          <a:cs typeface="+mj-cs"/>
        </a:defRPr>
      </a:lvl1pPr>
    </p:titleStyle>
    <p:bodyStyle>
      <a:lvl1pPr marL="186928" indent="-186928" algn="l" defTabSz="249237" rtl="0" eaLnBrk="1" latinLnBrk="0" hangingPunct="1">
        <a:spcBef>
          <a:spcPct val="20000"/>
        </a:spcBef>
        <a:buFont typeface="Arial"/>
        <a:buChar char="•"/>
        <a:defRPr sz="1753" kern="1200">
          <a:solidFill>
            <a:schemeClr val="tx1"/>
          </a:solidFill>
          <a:latin typeface="+mn-lt"/>
          <a:ea typeface="+mn-ea"/>
          <a:cs typeface="+mn-cs"/>
        </a:defRPr>
      </a:lvl1pPr>
      <a:lvl2pPr marL="405010" indent="-155774" algn="l" defTabSz="249237" rtl="0" eaLnBrk="1" latinLnBrk="0" hangingPunct="1">
        <a:spcBef>
          <a:spcPct val="20000"/>
        </a:spcBef>
        <a:buFont typeface="Arial"/>
        <a:buChar char="–"/>
        <a:defRPr sz="1502" kern="1200">
          <a:solidFill>
            <a:schemeClr val="tx1"/>
          </a:solidFill>
          <a:latin typeface="+mn-lt"/>
          <a:ea typeface="+mn-ea"/>
          <a:cs typeface="+mn-cs"/>
        </a:defRPr>
      </a:lvl2pPr>
      <a:lvl3pPr marL="623092" indent="-124618" algn="l" defTabSz="249237" rtl="0" eaLnBrk="1" latinLnBrk="0" hangingPunct="1">
        <a:spcBef>
          <a:spcPct val="20000"/>
        </a:spcBef>
        <a:buFont typeface="Arial"/>
        <a:buChar char="•"/>
        <a:defRPr sz="1302" kern="1200">
          <a:solidFill>
            <a:schemeClr val="tx1"/>
          </a:solidFill>
          <a:latin typeface="+mn-lt"/>
          <a:ea typeface="+mn-ea"/>
          <a:cs typeface="+mn-cs"/>
        </a:defRPr>
      </a:lvl3pPr>
      <a:lvl4pPr marL="872329" indent="-124618" algn="l" defTabSz="249237" rtl="0" eaLnBrk="1" latinLnBrk="0" hangingPunct="1">
        <a:spcBef>
          <a:spcPct val="20000"/>
        </a:spcBef>
        <a:buFont typeface="Arial"/>
        <a:buChar char="–"/>
        <a:defRPr sz="1102" kern="1200">
          <a:solidFill>
            <a:schemeClr val="tx1"/>
          </a:solidFill>
          <a:latin typeface="+mn-lt"/>
          <a:ea typeface="+mn-ea"/>
          <a:cs typeface="+mn-cs"/>
        </a:defRPr>
      </a:lvl4pPr>
      <a:lvl5pPr marL="1121566" indent="-124618" algn="l" defTabSz="249237" rtl="0" eaLnBrk="1" latinLnBrk="0" hangingPunct="1">
        <a:spcBef>
          <a:spcPct val="20000"/>
        </a:spcBef>
        <a:buFont typeface="Arial"/>
        <a:buChar char="»"/>
        <a:defRPr sz="1102" kern="1200">
          <a:solidFill>
            <a:schemeClr val="tx1"/>
          </a:solidFill>
          <a:latin typeface="+mn-lt"/>
          <a:ea typeface="+mn-ea"/>
          <a:cs typeface="+mn-cs"/>
        </a:defRPr>
      </a:lvl5pPr>
      <a:lvl6pPr marL="1370803" indent="-124618" algn="l" defTabSz="249237" rtl="0" eaLnBrk="1" latinLnBrk="0" hangingPunct="1">
        <a:spcBef>
          <a:spcPct val="20000"/>
        </a:spcBef>
        <a:buFont typeface="Arial"/>
        <a:buChar char="•"/>
        <a:defRPr sz="1102" kern="1200">
          <a:solidFill>
            <a:schemeClr val="tx1"/>
          </a:solidFill>
          <a:latin typeface="+mn-lt"/>
          <a:ea typeface="+mn-ea"/>
          <a:cs typeface="+mn-cs"/>
        </a:defRPr>
      </a:lvl6pPr>
      <a:lvl7pPr marL="1620040" indent="-124618" algn="l" defTabSz="249237" rtl="0" eaLnBrk="1" latinLnBrk="0" hangingPunct="1">
        <a:spcBef>
          <a:spcPct val="20000"/>
        </a:spcBef>
        <a:buFont typeface="Arial"/>
        <a:buChar char="•"/>
        <a:defRPr sz="1102" kern="1200">
          <a:solidFill>
            <a:schemeClr val="tx1"/>
          </a:solidFill>
          <a:latin typeface="+mn-lt"/>
          <a:ea typeface="+mn-ea"/>
          <a:cs typeface="+mn-cs"/>
        </a:defRPr>
      </a:lvl7pPr>
      <a:lvl8pPr marL="1869276" indent="-124618" algn="l" defTabSz="249237" rtl="0" eaLnBrk="1" latinLnBrk="0" hangingPunct="1">
        <a:spcBef>
          <a:spcPct val="20000"/>
        </a:spcBef>
        <a:buFont typeface="Arial"/>
        <a:buChar char="•"/>
        <a:defRPr sz="1102" kern="1200">
          <a:solidFill>
            <a:schemeClr val="tx1"/>
          </a:solidFill>
          <a:latin typeface="+mn-lt"/>
          <a:ea typeface="+mn-ea"/>
          <a:cs typeface="+mn-cs"/>
        </a:defRPr>
      </a:lvl8pPr>
      <a:lvl9pPr marL="2118513" indent="-124618" algn="l" defTabSz="249237" rtl="0" eaLnBrk="1" latinLnBrk="0" hangingPunct="1">
        <a:spcBef>
          <a:spcPct val="20000"/>
        </a:spcBef>
        <a:buFont typeface="Arial"/>
        <a:buChar char="•"/>
        <a:defRPr sz="1102" kern="1200">
          <a:solidFill>
            <a:schemeClr val="tx1"/>
          </a:solidFill>
          <a:latin typeface="+mn-lt"/>
          <a:ea typeface="+mn-ea"/>
          <a:cs typeface="+mn-cs"/>
        </a:defRPr>
      </a:lvl9pPr>
    </p:bodyStyle>
    <p:otherStyle>
      <a:defPPr>
        <a:defRPr lang="en-US"/>
      </a:defPPr>
      <a:lvl1pPr marL="0" algn="l" defTabSz="249237" rtl="0" eaLnBrk="1" latinLnBrk="0" hangingPunct="1">
        <a:defRPr sz="1001" kern="1200">
          <a:solidFill>
            <a:schemeClr val="tx1"/>
          </a:solidFill>
          <a:latin typeface="+mn-lt"/>
          <a:ea typeface="+mn-ea"/>
          <a:cs typeface="+mn-cs"/>
        </a:defRPr>
      </a:lvl1pPr>
      <a:lvl2pPr marL="249237" algn="l" defTabSz="249237" rtl="0" eaLnBrk="1" latinLnBrk="0" hangingPunct="1">
        <a:defRPr sz="1001" kern="1200">
          <a:solidFill>
            <a:schemeClr val="tx1"/>
          </a:solidFill>
          <a:latin typeface="+mn-lt"/>
          <a:ea typeface="+mn-ea"/>
          <a:cs typeface="+mn-cs"/>
        </a:defRPr>
      </a:lvl2pPr>
      <a:lvl3pPr marL="498474" algn="l" defTabSz="249237" rtl="0" eaLnBrk="1" latinLnBrk="0" hangingPunct="1">
        <a:defRPr sz="1001" kern="1200">
          <a:solidFill>
            <a:schemeClr val="tx1"/>
          </a:solidFill>
          <a:latin typeface="+mn-lt"/>
          <a:ea typeface="+mn-ea"/>
          <a:cs typeface="+mn-cs"/>
        </a:defRPr>
      </a:lvl3pPr>
      <a:lvl4pPr marL="747710" algn="l" defTabSz="249237" rtl="0" eaLnBrk="1" latinLnBrk="0" hangingPunct="1">
        <a:defRPr sz="1001" kern="1200">
          <a:solidFill>
            <a:schemeClr val="tx1"/>
          </a:solidFill>
          <a:latin typeface="+mn-lt"/>
          <a:ea typeface="+mn-ea"/>
          <a:cs typeface="+mn-cs"/>
        </a:defRPr>
      </a:lvl4pPr>
      <a:lvl5pPr marL="996948" algn="l" defTabSz="249237" rtl="0" eaLnBrk="1" latinLnBrk="0" hangingPunct="1">
        <a:defRPr sz="1001" kern="1200">
          <a:solidFill>
            <a:schemeClr val="tx1"/>
          </a:solidFill>
          <a:latin typeface="+mn-lt"/>
          <a:ea typeface="+mn-ea"/>
          <a:cs typeface="+mn-cs"/>
        </a:defRPr>
      </a:lvl5pPr>
      <a:lvl6pPr marL="1246184" algn="l" defTabSz="249237" rtl="0" eaLnBrk="1" latinLnBrk="0" hangingPunct="1">
        <a:defRPr sz="1001" kern="1200">
          <a:solidFill>
            <a:schemeClr val="tx1"/>
          </a:solidFill>
          <a:latin typeface="+mn-lt"/>
          <a:ea typeface="+mn-ea"/>
          <a:cs typeface="+mn-cs"/>
        </a:defRPr>
      </a:lvl6pPr>
      <a:lvl7pPr marL="1495421" algn="l" defTabSz="249237" rtl="0" eaLnBrk="1" latinLnBrk="0" hangingPunct="1">
        <a:defRPr sz="1001" kern="1200">
          <a:solidFill>
            <a:schemeClr val="tx1"/>
          </a:solidFill>
          <a:latin typeface="+mn-lt"/>
          <a:ea typeface="+mn-ea"/>
          <a:cs typeface="+mn-cs"/>
        </a:defRPr>
      </a:lvl7pPr>
      <a:lvl8pPr marL="1744658" algn="l" defTabSz="249237" rtl="0" eaLnBrk="1" latinLnBrk="0" hangingPunct="1">
        <a:defRPr sz="1001" kern="1200">
          <a:solidFill>
            <a:schemeClr val="tx1"/>
          </a:solidFill>
          <a:latin typeface="+mn-lt"/>
          <a:ea typeface="+mn-ea"/>
          <a:cs typeface="+mn-cs"/>
        </a:defRPr>
      </a:lvl8pPr>
      <a:lvl9pPr marL="1993895" algn="l" defTabSz="249237" rtl="0" eaLnBrk="1" latinLnBrk="0" hangingPunct="1">
        <a:defRPr sz="10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shwell.london/90whitfieldstreet"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p:cNvSpPr>
            <a:spLocks noGrp="1"/>
          </p:cNvSpPr>
          <p:nvPr>
            <p:ph type="body" sz="quarter" idx="15"/>
          </p:nvPr>
        </p:nvSpPr>
        <p:spPr>
          <a:xfrm>
            <a:off x="4217434" y="6939351"/>
            <a:ext cx="3046966" cy="1582644"/>
          </a:xfrm>
          <a:prstGeom prst="rect">
            <a:avLst/>
          </a:prstGeom>
        </p:spPr>
        <p:txBody>
          <a:bodyPr>
            <a:noAutofit/>
          </a:bodyPr>
          <a:lstStyle/>
          <a:p>
            <a:r>
              <a:rPr lang="en-US" dirty="0"/>
              <a:t>Impressive 2.8m ceiling height to underside of raft</a:t>
            </a:r>
            <a:endParaRPr lang="en-GB" dirty="0"/>
          </a:p>
          <a:p>
            <a:r>
              <a:rPr lang="en-GB" dirty="0"/>
              <a:t>New four pipe fan coil air-conditioning in a raft system</a:t>
            </a:r>
          </a:p>
          <a:p>
            <a:r>
              <a:rPr lang="en-GB" dirty="0"/>
              <a:t>Upgraded 5th floor common parts</a:t>
            </a:r>
          </a:p>
          <a:p>
            <a:r>
              <a:rPr lang="en-GB" dirty="0"/>
              <a:t>Newly refurbished reception</a:t>
            </a:r>
          </a:p>
          <a:p>
            <a:r>
              <a:rPr lang="en-GB" dirty="0"/>
              <a:t>Stunning full-height atrium</a:t>
            </a:r>
          </a:p>
          <a:p>
            <a:r>
              <a:rPr lang="en-GB" dirty="0"/>
              <a:t>New end-of-journey facilities at ground floor</a:t>
            </a:r>
          </a:p>
          <a:p>
            <a:r>
              <a:rPr lang="en-GB" dirty="0"/>
              <a:t>- 54 x cycle bays</a:t>
            </a:r>
          </a:p>
          <a:p>
            <a:r>
              <a:rPr lang="en-GB" dirty="0"/>
              <a:t>- Shower facilities </a:t>
            </a:r>
          </a:p>
          <a:p>
            <a:r>
              <a:rPr lang="en-GB" dirty="0"/>
              <a:t>24-hour building security</a:t>
            </a:r>
          </a:p>
          <a:p>
            <a:r>
              <a:rPr lang="en-GB" dirty="0"/>
              <a:t>EPC Rating ‘C</a:t>
            </a:r>
          </a:p>
          <a:p>
            <a:r>
              <a:rPr lang="en-US" dirty="0"/>
              <a:t>The building is a 1-minute walk to DL/78 on Charlotte Street, a private and complimentary Lounge for DL/ Members.</a:t>
            </a:r>
            <a:endParaRPr lang="en-GB" dirty="0"/>
          </a:p>
        </p:txBody>
      </p:sp>
      <p:graphicFrame>
        <p:nvGraphicFramePr>
          <p:cNvPr id="8" name="Table Placeholder 7"/>
          <p:cNvGraphicFramePr>
            <a:graphicFrameLocks noGrp="1"/>
          </p:cNvGraphicFramePr>
          <p:nvPr>
            <p:ph type="tbl" sz="quarter" idx="16"/>
            <p:extLst>
              <p:ext uri="{D42A27DB-BD31-4B8C-83A1-F6EECF244321}">
                <p14:modId xmlns:p14="http://schemas.microsoft.com/office/powerpoint/2010/main" val="2029760231"/>
              </p:ext>
            </p:extLst>
          </p:nvPr>
        </p:nvGraphicFramePr>
        <p:xfrm>
          <a:off x="453627" y="7096765"/>
          <a:ext cx="3601537" cy="1483360"/>
        </p:xfrm>
        <a:graphic>
          <a:graphicData uri="http://schemas.openxmlformats.org/drawingml/2006/table">
            <a:tbl>
              <a:tblPr bandRow="1">
                <a:tableStyleId>{8EC20E35-A176-4012-BC5E-935CFFF8708E}</a:tableStyleId>
              </a:tblPr>
              <a:tblGrid>
                <a:gridCol w="1515206">
                  <a:extLst>
                    <a:ext uri="{9D8B030D-6E8A-4147-A177-3AD203B41FA5}">
                      <a16:colId xmlns:a16="http://schemas.microsoft.com/office/drawing/2014/main" val="20000"/>
                    </a:ext>
                  </a:extLst>
                </a:gridCol>
                <a:gridCol w="2086331">
                  <a:extLst>
                    <a:ext uri="{9D8B030D-6E8A-4147-A177-3AD203B41FA5}">
                      <a16:colId xmlns:a16="http://schemas.microsoft.com/office/drawing/2014/main" val="20001"/>
                    </a:ext>
                  </a:extLst>
                </a:gridCol>
              </a:tblGrid>
              <a:tr h="370840">
                <a:tc>
                  <a:txBody>
                    <a:bodyPr/>
                    <a:lstStyle/>
                    <a:p>
                      <a:r>
                        <a:rPr lang="en-US" sz="1200" b="0" i="0" dirty="0">
                          <a:solidFill>
                            <a:srgbClr val="20294E"/>
                          </a:solidFill>
                          <a:latin typeface="Brown" charset="0"/>
                          <a:ea typeface="Brown" charset="0"/>
                          <a:cs typeface="Brown" charset="0"/>
                        </a:rPr>
                        <a:t>Property</a:t>
                      </a:r>
                      <a:r>
                        <a:rPr lang="en-US" sz="1200" b="0" i="0" baseline="0" dirty="0">
                          <a:solidFill>
                            <a:srgbClr val="20294E"/>
                          </a:solidFill>
                          <a:latin typeface="Brown" charset="0"/>
                          <a:ea typeface="Brown" charset="0"/>
                          <a:cs typeface="Brown" charset="0"/>
                        </a:rPr>
                        <a:t> type</a:t>
                      </a:r>
                      <a:endParaRPr lang="en-US" sz="1200" b="0" i="0" dirty="0">
                        <a:solidFill>
                          <a:srgbClr val="20294E"/>
                        </a:solidFill>
                        <a:latin typeface="Brown" charset="0"/>
                        <a:ea typeface="Brown" charset="0"/>
                        <a:cs typeface="Brown" charset="0"/>
                      </a:endParaRPr>
                    </a:p>
                  </a:txBody>
                  <a:tcPr marL="92330" marR="92330">
                    <a:lnL>
                      <a:noFill/>
                    </a:lnL>
                    <a:lnR>
                      <a:noFill/>
                    </a:lnR>
                    <a:lnT w="25400" cmpd="sng">
                      <a:noFill/>
                    </a:lnT>
                    <a:lnB>
                      <a:noFill/>
                    </a:lnB>
                    <a:lnTlToBr w="12700" cmpd="sng">
                      <a:noFill/>
                      <a:prstDash val="solid"/>
                    </a:lnTlToBr>
                    <a:lnBlToTr w="12700" cmpd="sng">
                      <a:noFill/>
                      <a:prstDash val="solid"/>
                    </a:lnBlToTr>
                  </a:tcPr>
                </a:tc>
                <a:tc>
                  <a:txBody>
                    <a:bodyPr/>
                    <a:lstStyle/>
                    <a:p>
                      <a:r>
                        <a:rPr lang="en-US" sz="1200" b="0" i="0" dirty="0">
                          <a:solidFill>
                            <a:srgbClr val="20294E"/>
                          </a:solidFill>
                          <a:latin typeface="Brown" charset="0"/>
                          <a:ea typeface="Brown" charset="0"/>
                          <a:cs typeface="Brown" charset="0"/>
                        </a:rPr>
                        <a:t>Offices</a:t>
                      </a:r>
                    </a:p>
                  </a:txBody>
                  <a:tcPr marL="92330" marR="92330">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1200" b="0" i="0" dirty="0">
                          <a:solidFill>
                            <a:srgbClr val="20294E"/>
                          </a:solidFill>
                          <a:latin typeface="Brown" charset="0"/>
                          <a:ea typeface="Brown" charset="0"/>
                          <a:cs typeface="Brown" charset="0"/>
                        </a:rPr>
                        <a:t>Tenure</a:t>
                      </a:r>
                    </a:p>
                  </a:txBody>
                  <a:tcPr marL="92330" marR="92330">
                    <a:lnL>
                      <a:noFill/>
                    </a:lnL>
                    <a:lnR>
                      <a:noFill/>
                    </a:lnR>
                    <a:lnT>
                      <a:noFill/>
                    </a:lnT>
                    <a:lnB>
                      <a:noFill/>
                    </a:lnB>
                    <a:lnTlToBr w="12700" cmpd="sng">
                      <a:noFill/>
                      <a:prstDash val="solid"/>
                    </a:lnTlToBr>
                    <a:lnBlToTr w="12700" cmpd="sng">
                      <a:noFill/>
                      <a:prstDash val="solid"/>
                    </a:lnBlToTr>
                  </a:tcPr>
                </a:tc>
                <a:tc>
                  <a:txBody>
                    <a:bodyPr/>
                    <a:lstStyle/>
                    <a:p>
                      <a:r>
                        <a:rPr lang="en-GB" sz="1200" b="0" i="0" dirty="0">
                          <a:solidFill>
                            <a:srgbClr val="20294E"/>
                          </a:solidFill>
                          <a:latin typeface="Brown" charset="0"/>
                          <a:ea typeface="Brown" charset="0"/>
                          <a:cs typeface="Brown" charset="0"/>
                        </a:rPr>
                        <a:t>New Lease</a:t>
                      </a:r>
                      <a:endParaRPr lang="en-US" sz="1200" b="0" i="0" dirty="0">
                        <a:solidFill>
                          <a:srgbClr val="20294E"/>
                        </a:solidFill>
                        <a:latin typeface="Brown" charset="0"/>
                        <a:ea typeface="Brown" charset="0"/>
                        <a:cs typeface="Brown" charset="0"/>
                      </a:endParaRPr>
                    </a:p>
                  </a:txBody>
                  <a:tcPr marL="92330" marR="9233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US" sz="1200" b="0" i="0" dirty="0">
                          <a:solidFill>
                            <a:srgbClr val="20294E"/>
                          </a:solidFill>
                          <a:latin typeface="Brown" charset="0"/>
                          <a:ea typeface="Brown" charset="0"/>
                          <a:cs typeface="Brown" charset="0"/>
                        </a:rPr>
                        <a:t>Size</a:t>
                      </a:r>
                    </a:p>
                  </a:txBody>
                  <a:tcPr marL="92330" marR="92330">
                    <a:lnL>
                      <a:noFill/>
                    </a:lnL>
                    <a:lnR>
                      <a:noFill/>
                    </a:lnR>
                    <a:lnT>
                      <a:noFill/>
                    </a:lnT>
                    <a:lnB>
                      <a:noFill/>
                    </a:lnB>
                    <a:lnTlToBr w="12700" cmpd="sng">
                      <a:noFill/>
                      <a:prstDash val="solid"/>
                    </a:lnTlToBr>
                    <a:lnBlToTr w="12700" cmpd="sng">
                      <a:noFill/>
                      <a:prstDash val="solid"/>
                    </a:lnBlToTr>
                  </a:tcPr>
                </a:tc>
                <a:tc>
                  <a:txBody>
                    <a:bodyPr/>
                    <a:lstStyle/>
                    <a:p>
                      <a:r>
                        <a:rPr lang="en-GB" sz="1200" b="0" i="0" kern="1200" dirty="0">
                          <a:solidFill>
                            <a:srgbClr val="20294E"/>
                          </a:solidFill>
                          <a:latin typeface="Brown" charset="0"/>
                        </a:rPr>
                        <a:t>6,458</a:t>
                      </a:r>
                      <a:r>
                        <a:rPr lang="en-US" sz="1200" b="0" i="0" kern="1200" dirty="0">
                          <a:solidFill>
                            <a:srgbClr val="20294E"/>
                          </a:solidFill>
                          <a:latin typeface="Brown" charset="0"/>
                          <a:ea typeface="Brown" charset="0"/>
                          <a:cs typeface="Brown" charset="0"/>
                        </a:rPr>
                        <a:t> </a:t>
                      </a:r>
                      <a:r>
                        <a:rPr lang="en-US" sz="1200" b="0" i="0" kern="1200" dirty="0">
                          <a:solidFill>
                            <a:srgbClr val="20294E"/>
                          </a:solidFill>
                          <a:latin typeface="Brown" charset="0"/>
                          <a:ea typeface="+mn-ea"/>
                          <a:cs typeface="+mn-cs"/>
                        </a:rPr>
                        <a:t>sq ft /</a:t>
                      </a:r>
                      <a:r>
                        <a:rPr lang="en-GB" sz="1200" b="0" i="0" kern="1200" dirty="0">
                          <a:solidFill>
                            <a:srgbClr val="20294E"/>
                          </a:solidFill>
                          <a:latin typeface="Brown" charset="0"/>
                          <a:ea typeface="+mn-ea"/>
                          <a:cs typeface="+mn-cs"/>
                        </a:rPr>
                        <a:t>599.96 </a:t>
                      </a:r>
                      <a:r>
                        <a:rPr lang="en-US" sz="1200" b="0" i="0" kern="1200" dirty="0">
                          <a:solidFill>
                            <a:srgbClr val="20294E"/>
                          </a:solidFill>
                          <a:latin typeface="Brown" charset="0"/>
                          <a:ea typeface="+mn-ea"/>
                          <a:cs typeface="+mn-cs"/>
                        </a:rPr>
                        <a:t>sq m</a:t>
                      </a:r>
                    </a:p>
                  </a:txBody>
                  <a:tcPr marL="92330" marR="9233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US" sz="1200" b="0" i="0" dirty="0">
                          <a:solidFill>
                            <a:srgbClr val="20294E"/>
                          </a:solidFill>
                          <a:latin typeface="Brown" charset="0"/>
                          <a:ea typeface="Brown" charset="0"/>
                          <a:cs typeface="Brown" charset="0"/>
                        </a:rPr>
                        <a:t>Rent</a:t>
                      </a:r>
                    </a:p>
                  </a:txBody>
                  <a:tcPr marL="92330" marR="92330">
                    <a:lnL>
                      <a:noFill/>
                    </a:lnL>
                    <a:lnR>
                      <a:noFill/>
                    </a:lnR>
                    <a:lnT>
                      <a:noFill/>
                    </a:lnT>
                    <a:lnB w="25400" cmpd="sng">
                      <a:noFill/>
                    </a:lnB>
                    <a:lnTlToBr w="12700" cmpd="sng">
                      <a:noFill/>
                      <a:prstDash val="solid"/>
                    </a:lnTlToBr>
                    <a:lnBlToTr w="12700" cmpd="sng">
                      <a:noFill/>
                      <a:prstDash val="solid"/>
                    </a:lnBlToTr>
                  </a:tcPr>
                </a:tc>
                <a:tc>
                  <a:txBody>
                    <a:bodyPr/>
                    <a:lstStyle/>
                    <a:p>
                      <a:r>
                        <a:rPr lang="en-US" sz="1200" b="0" i="0" dirty="0">
                          <a:solidFill>
                            <a:srgbClr val="20294E"/>
                          </a:solidFill>
                          <a:latin typeface="Brown" charset="0"/>
                          <a:ea typeface="Brown" charset="0"/>
                          <a:cs typeface="Brown" charset="0"/>
                        </a:rPr>
                        <a:t>Quoting £89.50 per sq ft </a:t>
                      </a:r>
                      <a:r>
                        <a:rPr lang="en-US" sz="1200" b="0" i="0" dirty="0" err="1">
                          <a:solidFill>
                            <a:srgbClr val="20294E"/>
                          </a:solidFill>
                          <a:latin typeface="Brown" charset="0"/>
                          <a:ea typeface="Brown" charset="0"/>
                          <a:cs typeface="Brown" charset="0"/>
                        </a:rPr>
                        <a:t>exc</a:t>
                      </a:r>
                      <a:endParaRPr lang="en-US" sz="1200" b="0" i="0" dirty="0">
                        <a:solidFill>
                          <a:srgbClr val="20294E"/>
                        </a:solidFill>
                        <a:latin typeface="Brown" charset="0"/>
                        <a:ea typeface="Brown" charset="0"/>
                        <a:cs typeface="Brown" charset="0"/>
                      </a:endParaRPr>
                    </a:p>
                  </a:txBody>
                  <a:tcPr marL="92330" marR="92330">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1" name="Text Placeholder 40"/>
          <p:cNvSpPr>
            <a:spLocks noGrp="1"/>
          </p:cNvSpPr>
          <p:nvPr>
            <p:ph type="body" sz="quarter" idx="17"/>
          </p:nvPr>
        </p:nvSpPr>
        <p:spPr>
          <a:xfrm>
            <a:off x="453628" y="5752153"/>
            <a:ext cx="6810772" cy="496537"/>
          </a:xfrm>
        </p:spPr>
        <p:txBody>
          <a:bodyPr/>
          <a:lstStyle/>
          <a:p>
            <a:r>
              <a:rPr lang="en-GB" dirty="0"/>
              <a:t>90 Whitfield Street, W1</a:t>
            </a:r>
            <a:endParaRPr lang="en-US" dirty="0"/>
          </a:p>
        </p:txBody>
      </p:sp>
      <p:sp>
        <p:nvSpPr>
          <p:cNvPr id="52" name="Text Placeholder 51"/>
          <p:cNvSpPr>
            <a:spLocks noGrp="1"/>
          </p:cNvSpPr>
          <p:nvPr>
            <p:ph type="body" sz="quarter" idx="19"/>
          </p:nvPr>
        </p:nvSpPr>
        <p:spPr>
          <a:xfrm>
            <a:off x="4263628" y="6595609"/>
            <a:ext cx="3046412" cy="282711"/>
          </a:xfrm>
        </p:spPr>
        <p:txBody>
          <a:bodyPr/>
          <a:lstStyle/>
          <a:p>
            <a:r>
              <a:rPr lang="en-US" dirty="0"/>
              <a:t>Key Points</a:t>
            </a:r>
          </a:p>
        </p:txBody>
      </p:sp>
      <p:sp>
        <p:nvSpPr>
          <p:cNvPr id="4" name="Text Placeholder 3">
            <a:extLst>
              <a:ext uri="{FF2B5EF4-FFF2-40B4-BE49-F238E27FC236}">
                <a16:creationId xmlns:a16="http://schemas.microsoft.com/office/drawing/2014/main" id="{E3B5901F-C06F-4D38-B958-D0088B566CD8}"/>
              </a:ext>
            </a:extLst>
          </p:cNvPr>
          <p:cNvSpPr>
            <a:spLocks noGrp="1"/>
          </p:cNvSpPr>
          <p:nvPr>
            <p:ph type="body" sz="quarter" idx="18"/>
          </p:nvPr>
        </p:nvSpPr>
        <p:spPr>
          <a:xfrm>
            <a:off x="453628" y="6290061"/>
            <a:ext cx="6810772" cy="461869"/>
          </a:xfrm>
        </p:spPr>
        <p:txBody>
          <a:bodyPr/>
          <a:lstStyle/>
          <a:p>
            <a:r>
              <a:rPr lang="en-GB" dirty="0"/>
              <a:t>CAT A – Part 5</a:t>
            </a:r>
            <a:r>
              <a:rPr lang="en-GB" baseline="30000" dirty="0"/>
              <a:t>th</a:t>
            </a:r>
            <a:r>
              <a:rPr lang="en-GB" dirty="0"/>
              <a:t> floor- 6,458 sq ft</a:t>
            </a:r>
            <a:endParaRPr lang="en-US" dirty="0"/>
          </a:p>
        </p:txBody>
      </p:sp>
      <p:pic>
        <p:nvPicPr>
          <p:cNvPr id="1026" name="Picture 2" descr="90 Whitfield Street - Properties - Derwent London">
            <a:extLst>
              <a:ext uri="{FF2B5EF4-FFF2-40B4-BE49-F238E27FC236}">
                <a16:creationId xmlns:a16="http://schemas.microsoft.com/office/drawing/2014/main" id="{83E39392-F0A9-C9C0-DD18-845E1D002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8231"/>
            <a:ext cx="7562850" cy="452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94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250484" y="1250193"/>
            <a:ext cx="4101383" cy="8596172"/>
          </a:xfrm>
        </p:spPr>
        <p:txBody>
          <a:bodyPr/>
          <a:lstStyle/>
          <a:p>
            <a:pPr>
              <a:spcAft>
                <a:spcPts val="425"/>
              </a:spcAft>
            </a:pPr>
            <a:r>
              <a:rPr lang="en-US" sz="1200" dirty="0">
                <a:solidFill>
                  <a:srgbClr val="009ED4"/>
                </a:solidFill>
                <a:latin typeface="Brown" charset="0"/>
                <a:ea typeface="Brown" charset="0"/>
                <a:cs typeface="Brown" charset="0"/>
              </a:rPr>
              <a:t>Location</a:t>
            </a:r>
          </a:p>
          <a:p>
            <a:pPr>
              <a:lnSpc>
                <a:spcPct val="107000"/>
              </a:lnSpc>
              <a:spcAft>
                <a:spcPts val="800"/>
              </a:spcAft>
            </a:pPr>
            <a:r>
              <a:rPr lang="en-US" dirty="0"/>
              <a:t>A Fitzrovia base offers businesses convenient Underground and bus links to all London destinations and beyond. </a:t>
            </a:r>
          </a:p>
          <a:p>
            <a:pPr>
              <a:lnSpc>
                <a:spcPct val="107000"/>
              </a:lnSpc>
              <a:spcAft>
                <a:spcPts val="800"/>
              </a:spcAft>
            </a:pPr>
            <a:r>
              <a:rPr lang="en-US" dirty="0"/>
              <a:t>Goodge Street and Warren Street Underground stations are just a 5-minute walk away, connecting you effortlessly to the Northern and Victoria lines. A quick walk to Tottenham Court Road station brings you to the Elizabeth line station, London’s high-speed east/west connection.</a:t>
            </a:r>
          </a:p>
          <a:p>
            <a:pPr>
              <a:lnSpc>
                <a:spcPct val="107000"/>
              </a:lnSpc>
              <a:spcAft>
                <a:spcPts val="800"/>
              </a:spcAft>
            </a:pPr>
            <a:r>
              <a:rPr lang="en-US" sz="1200" dirty="0">
                <a:solidFill>
                  <a:srgbClr val="009ED4"/>
                </a:solidFill>
                <a:latin typeface="Brown" charset="0"/>
                <a:ea typeface="Brown" charset="0"/>
                <a:cs typeface="Brown" charset="0"/>
              </a:rPr>
              <a:t>Description</a:t>
            </a:r>
          </a:p>
          <a:p>
            <a:pPr>
              <a:lnSpc>
                <a:spcPct val="107000"/>
              </a:lnSpc>
              <a:spcAft>
                <a:spcPts val="800"/>
              </a:spcAft>
            </a:pPr>
            <a:r>
              <a:rPr lang="en-US" dirty="0">
                <a:effectLst/>
                <a:latin typeface="Brown Light"/>
                <a:ea typeface="Calibri" panose="020F0502020204030204" pitchFamily="34" charset="0"/>
                <a:cs typeface="Times New Roman" panose="02020603050405020304" pitchFamily="18" charset="0"/>
              </a:rPr>
              <a:t>90 Whitfield Street sits at the corner of Maple Street and Whitfield Street, and the distinctive glazed elevations create a sense of movement across the façade, catching the eye of passers-by.</a:t>
            </a:r>
          </a:p>
          <a:p>
            <a:pPr>
              <a:lnSpc>
                <a:spcPct val="107000"/>
              </a:lnSpc>
              <a:spcAft>
                <a:spcPts val="800"/>
              </a:spcAft>
            </a:pPr>
            <a:r>
              <a:rPr lang="en-US" dirty="0">
                <a:effectLst/>
                <a:latin typeface="Brown Light"/>
                <a:ea typeface="Calibri" panose="020F0502020204030204" pitchFamily="34" charset="0"/>
                <a:cs typeface="Times New Roman" panose="02020603050405020304" pitchFamily="18" charset="0"/>
              </a:rPr>
              <a:t>The large staffed reception on the ground floor is 3,000 sq ft, which has just undergone a recent refurbishment by Stiff + </a:t>
            </a:r>
            <a:r>
              <a:rPr lang="en-US" dirty="0" err="1">
                <a:effectLst/>
                <a:latin typeface="Brown Light"/>
                <a:ea typeface="Calibri" panose="020F0502020204030204" pitchFamily="34" charset="0"/>
                <a:cs typeface="Times New Roman" panose="02020603050405020304" pitchFamily="18" charset="0"/>
              </a:rPr>
              <a:t>Trevillion</a:t>
            </a:r>
            <a:r>
              <a:rPr lang="en-US" dirty="0">
                <a:latin typeface="Brown Light"/>
                <a:ea typeface="Calibri" panose="020F0502020204030204" pitchFamily="34" charset="0"/>
                <a:cs typeface="Times New Roman" panose="02020603050405020304" pitchFamily="18" charset="0"/>
              </a:rPr>
              <a:t> </a:t>
            </a:r>
            <a:r>
              <a:rPr lang="en-US" dirty="0">
                <a:effectLst/>
                <a:latin typeface="Brown Light"/>
                <a:ea typeface="Calibri" panose="020F0502020204030204" pitchFamily="34" charset="0"/>
                <a:cs typeface="Times New Roman" panose="02020603050405020304" pitchFamily="18" charset="0"/>
              </a:rPr>
              <a:t>to provide a contemporary club style finish in keeping with the location and the building.</a:t>
            </a:r>
          </a:p>
          <a:p>
            <a:pPr>
              <a:lnSpc>
                <a:spcPct val="107000"/>
              </a:lnSpc>
              <a:spcAft>
                <a:spcPts val="800"/>
              </a:spcAft>
            </a:pPr>
            <a:r>
              <a:rPr lang="en-US" dirty="0">
                <a:effectLst/>
                <a:latin typeface="Brown Light"/>
                <a:ea typeface="Calibri" panose="020F0502020204030204" pitchFamily="34" charset="0"/>
                <a:cs typeface="Times New Roman" panose="02020603050405020304" pitchFamily="18" charset="0"/>
              </a:rPr>
              <a:t>The part 5</a:t>
            </a:r>
            <a:r>
              <a:rPr lang="en-US" baseline="30000" dirty="0">
                <a:effectLst/>
                <a:latin typeface="Brown Light"/>
                <a:ea typeface="Calibri" panose="020F0502020204030204" pitchFamily="34" charset="0"/>
                <a:cs typeface="Times New Roman" panose="02020603050405020304" pitchFamily="18" charset="0"/>
              </a:rPr>
              <a:t>th</a:t>
            </a:r>
            <a:r>
              <a:rPr lang="en-US" dirty="0">
                <a:effectLst/>
                <a:latin typeface="Brown Light"/>
                <a:ea typeface="Calibri" panose="020F0502020204030204" pitchFamily="34" charset="0"/>
                <a:cs typeface="Times New Roman" panose="02020603050405020304" pitchFamily="18" charset="0"/>
              </a:rPr>
              <a:t> floor is on the north-west corner of Whitfield Street and currently unfitted (CAT A).</a:t>
            </a:r>
          </a:p>
          <a:p>
            <a:pPr>
              <a:lnSpc>
                <a:spcPct val="107000"/>
              </a:lnSpc>
              <a:spcAft>
                <a:spcPts val="800"/>
              </a:spcAft>
            </a:pPr>
            <a:r>
              <a:rPr lang="en-US" dirty="0">
                <a:latin typeface="Brown Light"/>
                <a:ea typeface="Calibri" panose="020F0502020204030204" pitchFamily="34" charset="0"/>
                <a:cs typeface="Times New Roman" panose="02020603050405020304" pitchFamily="18" charset="0"/>
              </a:rPr>
              <a:t>The floor offers fantastic natural daylight and wonderful views.</a:t>
            </a:r>
            <a:endParaRPr lang="en-US" dirty="0">
              <a:effectLst/>
              <a:latin typeface="Brown Light"/>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Brown Light"/>
              <a:ea typeface="Calibri" panose="020F0502020204030204" pitchFamily="34" charset="0"/>
              <a:cs typeface="Times New Roman" panose="02020603050405020304" pitchFamily="18" charset="0"/>
            </a:endParaRPr>
          </a:p>
          <a:p>
            <a:pPr>
              <a:lnSpc>
                <a:spcPct val="107000"/>
              </a:lnSpc>
              <a:spcAft>
                <a:spcPts val="800"/>
              </a:spcAft>
            </a:pPr>
            <a:endParaRPr lang="en-GB" dirty="0">
              <a:effectLst/>
              <a:latin typeface="Calibri Light" panose="020F0302020204030204" pitchFamily="34" charset="0"/>
              <a:ea typeface="Calibri" panose="020F0502020204030204" pitchFamily="34" charset="0"/>
              <a:cs typeface="Times New Roman" panose="02020603050405020304" pitchFamily="18" charset="0"/>
            </a:endParaRPr>
          </a:p>
          <a:p>
            <a:pPr>
              <a:spcAft>
                <a:spcPts val="425"/>
              </a:spcAft>
            </a:pPr>
            <a:endParaRPr lang="en-US" sz="1200" dirty="0">
              <a:solidFill>
                <a:srgbClr val="009ED4"/>
              </a:solidFill>
              <a:latin typeface="Brown" charset="0"/>
            </a:endParaRPr>
          </a:p>
          <a:p>
            <a:pPr>
              <a:spcAft>
                <a:spcPts val="425"/>
              </a:spcAft>
            </a:pPr>
            <a:endParaRPr lang="en-US" sz="1200" dirty="0">
              <a:solidFill>
                <a:srgbClr val="009ED4"/>
              </a:solidFill>
              <a:latin typeface="Brown" charset="0"/>
            </a:endParaRPr>
          </a:p>
          <a:p>
            <a:pPr>
              <a:spcAft>
                <a:spcPts val="425"/>
              </a:spcAft>
            </a:pPr>
            <a:endParaRPr lang="en-US" sz="1200" dirty="0">
              <a:solidFill>
                <a:srgbClr val="009ED4"/>
              </a:solidFill>
              <a:latin typeface="Brown" charset="0"/>
            </a:endParaRPr>
          </a:p>
          <a:p>
            <a:pPr>
              <a:spcAft>
                <a:spcPts val="425"/>
              </a:spcAft>
            </a:pPr>
            <a:endParaRPr lang="en-US" sz="1200" dirty="0">
              <a:solidFill>
                <a:srgbClr val="009ED4"/>
              </a:solidFill>
              <a:latin typeface="Brown" charset="0"/>
            </a:endParaRPr>
          </a:p>
          <a:p>
            <a:pPr>
              <a:spcAft>
                <a:spcPts val="425"/>
              </a:spcAft>
            </a:pPr>
            <a:endParaRPr lang="en-US" sz="1200" dirty="0">
              <a:solidFill>
                <a:srgbClr val="009ED4"/>
              </a:solidFill>
              <a:latin typeface="Brown" charset="0"/>
            </a:endParaRPr>
          </a:p>
          <a:p>
            <a:pPr>
              <a:spcAft>
                <a:spcPts val="425"/>
              </a:spcAft>
            </a:pPr>
            <a:endParaRPr lang="en-US" sz="1200" dirty="0">
              <a:solidFill>
                <a:srgbClr val="009ED4"/>
              </a:solidFill>
              <a:latin typeface="Brown" charset="0"/>
            </a:endParaRPr>
          </a:p>
          <a:p>
            <a:pPr>
              <a:spcAft>
                <a:spcPts val="425"/>
              </a:spcAft>
            </a:pPr>
            <a:endParaRPr lang="en-US" sz="1200" dirty="0">
              <a:solidFill>
                <a:srgbClr val="009ED4"/>
              </a:solidFill>
              <a:latin typeface="Brown" charset="0"/>
            </a:endParaRPr>
          </a:p>
          <a:p>
            <a:pPr>
              <a:spcAft>
                <a:spcPts val="425"/>
              </a:spcAft>
            </a:pPr>
            <a:endParaRPr lang="en-US" sz="1200" dirty="0">
              <a:solidFill>
                <a:srgbClr val="009ED4"/>
              </a:solidFill>
              <a:latin typeface="Brown" charset="0"/>
            </a:endParaRPr>
          </a:p>
          <a:p>
            <a:pPr>
              <a:spcAft>
                <a:spcPts val="425"/>
              </a:spcAft>
            </a:pPr>
            <a:endParaRPr lang="en-US" sz="1200" dirty="0">
              <a:solidFill>
                <a:srgbClr val="009ED4"/>
              </a:solidFill>
              <a:latin typeface="Brown" charset="0"/>
            </a:endParaRPr>
          </a:p>
          <a:p>
            <a:pPr>
              <a:spcAft>
                <a:spcPts val="425"/>
              </a:spcAft>
            </a:pPr>
            <a:endParaRPr lang="en-US" sz="1200" dirty="0">
              <a:solidFill>
                <a:srgbClr val="009ED4"/>
              </a:solidFill>
              <a:latin typeface="Brown" charset="0"/>
            </a:endParaRPr>
          </a:p>
          <a:p>
            <a:pPr>
              <a:spcAft>
                <a:spcPts val="425"/>
              </a:spcAft>
            </a:pPr>
            <a:endParaRPr lang="en-US" sz="1200" dirty="0">
              <a:solidFill>
                <a:srgbClr val="009ED4"/>
              </a:solidFill>
              <a:latin typeface="Brown" charset="0"/>
            </a:endParaRPr>
          </a:p>
          <a:p>
            <a:pPr>
              <a:spcAft>
                <a:spcPts val="425"/>
              </a:spcAft>
            </a:pPr>
            <a:endParaRPr lang="en-US" sz="1200" dirty="0">
              <a:solidFill>
                <a:srgbClr val="009ED4"/>
              </a:solidFill>
              <a:latin typeface="Brown" charset="0"/>
            </a:endParaRPr>
          </a:p>
          <a:p>
            <a:pPr>
              <a:spcAft>
                <a:spcPts val="425"/>
              </a:spcAft>
            </a:pPr>
            <a:r>
              <a:rPr lang="en-US" sz="1200" dirty="0">
                <a:solidFill>
                  <a:srgbClr val="009ED4"/>
                </a:solidFill>
                <a:latin typeface="Brown" charset="0"/>
              </a:rPr>
              <a:t>Terms</a:t>
            </a:r>
          </a:p>
          <a:p>
            <a:r>
              <a:rPr lang="en-US" dirty="0">
                <a:latin typeface="Brown Light"/>
                <a:cs typeface="Times New Roman" panose="02020603050405020304" pitchFamily="18" charset="0"/>
              </a:rPr>
              <a:t>The property is available on a new lease directly from the Landlord</a:t>
            </a:r>
            <a:endParaRPr lang="en-US" sz="1200" dirty="0">
              <a:solidFill>
                <a:srgbClr val="009ED4"/>
              </a:solidFill>
              <a:latin typeface="Brown" charset="0"/>
            </a:endParaRPr>
          </a:p>
          <a:p>
            <a:pPr>
              <a:spcAft>
                <a:spcPts val="425"/>
              </a:spcAft>
            </a:pPr>
            <a:r>
              <a:rPr lang="en-US" sz="1200" dirty="0">
                <a:solidFill>
                  <a:srgbClr val="009ED4"/>
                </a:solidFill>
                <a:latin typeface="Brown" charset="0"/>
              </a:rPr>
              <a:t>Rent:</a:t>
            </a:r>
            <a:endParaRPr lang="en-US" sz="800" dirty="0"/>
          </a:p>
          <a:p>
            <a:r>
              <a:rPr lang="en-US" dirty="0">
                <a:latin typeface="Brown Light"/>
                <a:cs typeface="Times New Roman" panose="02020603050405020304" pitchFamily="18" charset="0"/>
              </a:rPr>
              <a:t>Quoting £89.50 sq ft </a:t>
            </a:r>
            <a:r>
              <a:rPr lang="en-US" dirty="0" err="1">
                <a:latin typeface="Brown Light"/>
                <a:cs typeface="Times New Roman" panose="02020603050405020304" pitchFamily="18" charset="0"/>
              </a:rPr>
              <a:t>exc</a:t>
            </a:r>
            <a:endParaRPr lang="en-US" dirty="0">
              <a:latin typeface="Brown Light"/>
              <a:cs typeface="Times New Roman" panose="02020603050405020304" pitchFamily="18" charset="0"/>
            </a:endParaRPr>
          </a:p>
          <a:p>
            <a:pPr>
              <a:spcAft>
                <a:spcPts val="425"/>
              </a:spcAft>
            </a:pPr>
            <a:endParaRPr lang="en-US" sz="800" dirty="0"/>
          </a:p>
          <a:p>
            <a:pPr>
              <a:spcAft>
                <a:spcPts val="425"/>
              </a:spcAft>
            </a:pPr>
            <a:endParaRPr lang="en-US" sz="800" dirty="0"/>
          </a:p>
          <a:p>
            <a:pPr>
              <a:spcAft>
                <a:spcPts val="425"/>
              </a:spcAft>
            </a:pPr>
            <a:endParaRPr lang="en-US" sz="800" dirty="0"/>
          </a:p>
        </p:txBody>
      </p:sp>
      <p:sp>
        <p:nvSpPr>
          <p:cNvPr id="12" name="Text Placeholder 11"/>
          <p:cNvSpPr>
            <a:spLocks noGrp="1"/>
          </p:cNvSpPr>
          <p:nvPr>
            <p:ph type="body" sz="quarter" idx="19"/>
          </p:nvPr>
        </p:nvSpPr>
        <p:spPr/>
        <p:txBody>
          <a:bodyPr/>
          <a:lstStyle/>
          <a:p>
            <a:pPr>
              <a:spcAft>
                <a:spcPts val="425"/>
              </a:spcAft>
            </a:pPr>
            <a:r>
              <a:rPr lang="en-US" sz="1200" dirty="0">
                <a:solidFill>
                  <a:srgbClr val="009ED4"/>
                </a:solidFill>
                <a:latin typeface="Brown" charset="0"/>
                <a:ea typeface="Brown" charset="0"/>
                <a:cs typeface="Brown" charset="0"/>
              </a:rPr>
              <a:t>Energy Performance Rating</a:t>
            </a:r>
          </a:p>
          <a:p>
            <a:r>
              <a:rPr lang="en-US" dirty="0"/>
              <a:t>C</a:t>
            </a:r>
          </a:p>
          <a:p>
            <a:endParaRPr lang="en-US" dirty="0"/>
          </a:p>
          <a:p>
            <a:pPr>
              <a:spcAft>
                <a:spcPts val="425"/>
              </a:spcAft>
            </a:pPr>
            <a:r>
              <a:rPr lang="en-US" sz="1200" dirty="0">
                <a:solidFill>
                  <a:srgbClr val="009ED4"/>
                </a:solidFill>
                <a:latin typeface="Brown" charset="0"/>
                <a:ea typeface="Brown" charset="0"/>
                <a:cs typeface="Brown" charset="0"/>
              </a:rPr>
              <a:t>Business Rates</a:t>
            </a:r>
          </a:p>
          <a:p>
            <a:r>
              <a:rPr lang="en-GB" dirty="0">
                <a:latin typeface="Brown Light"/>
                <a:cs typeface="Times New Roman" panose="02020603050405020304" pitchFamily="18" charset="0"/>
              </a:rPr>
              <a:t>Tenants are advised to make their own enquiries.</a:t>
            </a:r>
            <a:endParaRPr lang="en-US" dirty="0">
              <a:latin typeface="Brown Light"/>
              <a:cs typeface="Times New Roman" panose="02020603050405020304" pitchFamily="18" charset="0"/>
            </a:endParaRPr>
          </a:p>
          <a:p>
            <a:endParaRPr lang="en-US" dirty="0"/>
          </a:p>
          <a:p>
            <a:pPr>
              <a:spcAft>
                <a:spcPts val="425"/>
              </a:spcAft>
            </a:pPr>
            <a:r>
              <a:rPr lang="en-US" sz="1200" dirty="0">
                <a:solidFill>
                  <a:srgbClr val="009ED4"/>
                </a:solidFill>
                <a:latin typeface="Brown" charset="0"/>
                <a:ea typeface="Brown" charset="0"/>
                <a:cs typeface="Brown" charset="0"/>
              </a:rPr>
              <a:t>Service Charge</a:t>
            </a:r>
          </a:p>
          <a:p>
            <a:r>
              <a:rPr lang="en-GB" dirty="0">
                <a:latin typeface="Brown Light"/>
                <a:cs typeface="Times New Roman" panose="02020603050405020304" pitchFamily="18" charset="0"/>
              </a:rPr>
              <a:t>TBC</a:t>
            </a:r>
            <a:endParaRPr lang="en-US" dirty="0">
              <a:latin typeface="Brown Light"/>
              <a:cs typeface="Times New Roman" panose="02020603050405020304" pitchFamily="18" charset="0"/>
            </a:endParaRPr>
          </a:p>
          <a:p>
            <a:endParaRPr lang="en-US" dirty="0"/>
          </a:p>
          <a:p>
            <a:pPr>
              <a:spcAft>
                <a:spcPts val="425"/>
              </a:spcAft>
            </a:pPr>
            <a:r>
              <a:rPr lang="en-US" sz="1200" dirty="0">
                <a:solidFill>
                  <a:srgbClr val="009ED4"/>
                </a:solidFill>
                <a:latin typeface="Brown" charset="0"/>
                <a:ea typeface="Brown" charset="0"/>
                <a:cs typeface="Brown" charset="0"/>
              </a:rPr>
              <a:t>Viewing &amp; Further Information</a:t>
            </a:r>
          </a:p>
          <a:p>
            <a:r>
              <a:rPr lang="en-US" dirty="0">
                <a:latin typeface="Brown" charset="0"/>
                <a:ea typeface="Brown" charset="0"/>
                <a:cs typeface="Brown" charset="0"/>
              </a:rPr>
              <a:t>Ash Sharma </a:t>
            </a:r>
          </a:p>
          <a:p>
            <a:r>
              <a:rPr lang="en-US" dirty="0"/>
              <a:t>07721 001751</a:t>
            </a:r>
          </a:p>
          <a:p>
            <a:r>
              <a:rPr lang="en-US" dirty="0" err="1"/>
              <a:t>ash@ashwell.london</a:t>
            </a:r>
            <a:endParaRPr lang="en-US" dirty="0"/>
          </a:p>
          <a:p>
            <a:endParaRPr lang="en-US" dirty="0"/>
          </a:p>
          <a:p>
            <a:r>
              <a:rPr lang="en-US" dirty="0"/>
              <a:t>Harriet James</a:t>
            </a:r>
          </a:p>
          <a:p>
            <a:r>
              <a:rPr lang="en-US" dirty="0"/>
              <a:t>07586 300172</a:t>
            </a:r>
          </a:p>
          <a:p>
            <a:r>
              <a:rPr lang="en-US" dirty="0" err="1"/>
              <a:t>harrietjames@ashwell.london</a:t>
            </a:r>
            <a:endParaRPr lang="en-US" dirty="0"/>
          </a:p>
          <a:p>
            <a:endParaRPr lang="en-US" dirty="0"/>
          </a:p>
          <a:p>
            <a:r>
              <a:rPr lang="en-US" dirty="0"/>
              <a:t>or visit: </a:t>
            </a:r>
            <a:r>
              <a:rPr lang="en-US" dirty="0">
                <a:solidFill>
                  <a:srgbClr val="009ED4"/>
                </a:solidFill>
                <a:hlinkClick r:id="rId2"/>
              </a:rPr>
              <a:t>Ashwell.London</a:t>
            </a:r>
            <a:endParaRPr lang="en-US" dirty="0">
              <a:solidFill>
                <a:srgbClr val="009ED4"/>
              </a:solidFill>
            </a:endParaRPr>
          </a:p>
          <a:p>
            <a:endParaRPr lang="en-US" dirty="0">
              <a:solidFill>
                <a:srgbClr val="009ED4"/>
              </a:solidFill>
            </a:endParaRPr>
          </a:p>
          <a:p>
            <a:r>
              <a:rPr lang="en-US" dirty="0">
                <a:solidFill>
                  <a:srgbClr val="009ED4"/>
                </a:solidFill>
              </a:rPr>
              <a:t>Joint agents : JLL</a:t>
            </a:r>
          </a:p>
          <a:p>
            <a:endParaRPr lang="en-US" dirty="0">
              <a:solidFill>
                <a:srgbClr val="009ED4"/>
              </a:solidFill>
            </a:endParaRPr>
          </a:p>
          <a:p>
            <a:endParaRPr lang="en-US" dirty="0">
              <a:solidFill>
                <a:srgbClr val="009ED4"/>
              </a:solidFill>
            </a:endParaRPr>
          </a:p>
          <a:p>
            <a:endParaRPr lang="en-US" dirty="0">
              <a:solidFill>
                <a:srgbClr val="009ED4"/>
              </a:solidFill>
            </a:endParaRPr>
          </a:p>
          <a:p>
            <a:r>
              <a:rPr lang="en-US">
                <a:solidFill>
                  <a:srgbClr val="009ED4"/>
                </a:solidFill>
              </a:rPr>
              <a:t>July </a:t>
            </a:r>
            <a:r>
              <a:rPr lang="en-US" dirty="0">
                <a:solidFill>
                  <a:srgbClr val="009ED4"/>
                </a:solidFill>
              </a:rPr>
              <a:t>2024</a:t>
            </a:r>
          </a:p>
          <a:p>
            <a:endParaRPr lang="en-US" dirty="0"/>
          </a:p>
        </p:txBody>
      </p:sp>
      <p:sp>
        <p:nvSpPr>
          <p:cNvPr id="15" name="Text Placeholder 14"/>
          <p:cNvSpPr>
            <a:spLocks noGrp="1"/>
          </p:cNvSpPr>
          <p:nvPr>
            <p:ph type="body" sz="quarter" idx="20"/>
          </p:nvPr>
        </p:nvSpPr>
        <p:spPr>
          <a:xfrm>
            <a:off x="227011" y="235481"/>
            <a:ext cx="5360989" cy="314325"/>
          </a:xfrm>
        </p:spPr>
        <p:txBody>
          <a:bodyPr/>
          <a:lstStyle/>
          <a:p>
            <a:r>
              <a:rPr lang="en-GB" dirty="0"/>
              <a:t>90 Whitfield Street, W1</a:t>
            </a:r>
            <a:endParaRPr lang="en-US" dirty="0"/>
          </a:p>
          <a:p>
            <a:endParaRPr lang="en-US" dirty="0"/>
          </a:p>
        </p:txBody>
      </p:sp>
      <p:sp>
        <p:nvSpPr>
          <p:cNvPr id="16" name="Text Placeholder 15"/>
          <p:cNvSpPr>
            <a:spLocks noGrp="1"/>
          </p:cNvSpPr>
          <p:nvPr>
            <p:ph type="body" sz="quarter" idx="21"/>
          </p:nvPr>
        </p:nvSpPr>
        <p:spPr>
          <a:xfrm>
            <a:off x="250484" y="611538"/>
            <a:ext cx="5360989" cy="314325"/>
          </a:xfrm>
        </p:spPr>
        <p:txBody>
          <a:bodyPr/>
          <a:lstStyle/>
          <a:p>
            <a:r>
              <a:rPr lang="en-US" dirty="0"/>
              <a:t>CAT A – Part 5th floor- 6,458 sq ft</a:t>
            </a:r>
          </a:p>
          <a:p>
            <a:endParaRPr lang="en-US" dirty="0"/>
          </a:p>
        </p:txBody>
      </p:sp>
      <p:pic>
        <p:nvPicPr>
          <p:cNvPr id="3" name="Picture 2">
            <a:extLst>
              <a:ext uri="{FF2B5EF4-FFF2-40B4-BE49-F238E27FC236}">
                <a16:creationId xmlns:a16="http://schemas.microsoft.com/office/drawing/2014/main" id="{99842E24-1167-A76B-05FA-3EE70ED9CF06}"/>
              </a:ext>
            </a:extLst>
          </p:cNvPr>
          <p:cNvPicPr>
            <a:picLocks noChangeAspect="1"/>
          </p:cNvPicPr>
          <p:nvPr/>
        </p:nvPicPr>
        <p:blipFill>
          <a:blip r:embed="rId3"/>
          <a:stretch>
            <a:fillRect/>
          </a:stretch>
        </p:blipFill>
        <p:spPr>
          <a:xfrm>
            <a:off x="325742" y="5134622"/>
            <a:ext cx="2768334" cy="1776027"/>
          </a:xfrm>
          <a:prstGeom prst="rect">
            <a:avLst/>
          </a:prstGeom>
        </p:spPr>
      </p:pic>
      <p:pic>
        <p:nvPicPr>
          <p:cNvPr id="9" name="Picture Placeholder 8">
            <a:extLst>
              <a:ext uri="{FF2B5EF4-FFF2-40B4-BE49-F238E27FC236}">
                <a16:creationId xmlns:a16="http://schemas.microsoft.com/office/drawing/2014/main" id="{20E4D456-9CEC-F6CB-24CB-733F58FF1FF5}"/>
              </a:ext>
            </a:extLst>
          </p:cNvPr>
          <p:cNvPicPr>
            <a:picLocks noGrp="1" noChangeAspect="1"/>
          </p:cNvPicPr>
          <p:nvPr>
            <p:ph type="pic" sz="quarter" idx="17"/>
          </p:nvPr>
        </p:nvPicPr>
        <p:blipFill>
          <a:blip r:embed="rId4"/>
          <a:srcRect l="18430" r="18430"/>
          <a:stretch/>
        </p:blipFill>
        <p:spPr/>
      </p:pic>
      <p:pic>
        <p:nvPicPr>
          <p:cNvPr id="11" name="Picture 10" descr="A room with a large white and blue couches and chairs&#10;&#10;Description automatically generated with medium confidence">
            <a:extLst>
              <a:ext uri="{FF2B5EF4-FFF2-40B4-BE49-F238E27FC236}">
                <a16:creationId xmlns:a16="http://schemas.microsoft.com/office/drawing/2014/main" id="{D222B8ED-AB22-2C6E-F434-AA384129C84C}"/>
              </a:ext>
            </a:extLst>
          </p:cNvPr>
          <p:cNvPicPr>
            <a:picLocks noChangeAspect="1"/>
          </p:cNvPicPr>
          <p:nvPr/>
        </p:nvPicPr>
        <p:blipFill>
          <a:blip r:embed="rId5"/>
          <a:stretch>
            <a:fillRect/>
          </a:stretch>
        </p:blipFill>
        <p:spPr>
          <a:xfrm>
            <a:off x="1754067" y="7040046"/>
            <a:ext cx="2662707" cy="1776026"/>
          </a:xfrm>
          <a:prstGeom prst="rect">
            <a:avLst/>
          </a:prstGeom>
        </p:spPr>
      </p:pic>
      <p:sp>
        <p:nvSpPr>
          <p:cNvPr id="14" name="TextBox 13">
            <a:extLst>
              <a:ext uri="{FF2B5EF4-FFF2-40B4-BE49-F238E27FC236}">
                <a16:creationId xmlns:a16="http://schemas.microsoft.com/office/drawing/2014/main" id="{8CBF36D3-1F84-D8C6-9343-D8945C28EFEE}"/>
              </a:ext>
            </a:extLst>
          </p:cNvPr>
          <p:cNvSpPr txBox="1"/>
          <p:nvPr/>
        </p:nvSpPr>
        <p:spPr>
          <a:xfrm>
            <a:off x="4542521" y="3699319"/>
            <a:ext cx="1329210" cy="230832"/>
          </a:xfrm>
          <a:prstGeom prst="rect">
            <a:avLst/>
          </a:prstGeom>
          <a:noFill/>
        </p:spPr>
        <p:txBody>
          <a:bodyPr wrap="none" rtlCol="0">
            <a:spAutoFit/>
          </a:bodyPr>
          <a:lstStyle/>
          <a:p>
            <a:r>
              <a:rPr lang="en-GB" sz="900" dirty="0"/>
              <a:t>CGI of the part 5th floor </a:t>
            </a:r>
          </a:p>
        </p:txBody>
      </p:sp>
    </p:spTree>
    <p:extLst>
      <p:ext uri="{BB962C8B-B14F-4D97-AF65-F5344CB8AC3E}">
        <p14:creationId xmlns:p14="http://schemas.microsoft.com/office/powerpoint/2010/main" val="82323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nchor="b">
        <a:spAutoFit/>
      </a:bodyPr>
      <a:lstStyle>
        <a:defPPr>
          <a:lnSpc>
            <a:spcPct val="90000"/>
          </a:lnSpc>
          <a:defRPr sz="1400" b="0" i="0" kern="1200" dirty="0" smtClean="0">
            <a:solidFill>
              <a:srgbClr val="20294E"/>
            </a:solidFill>
            <a:effectLst/>
            <a:latin typeface="Brown Light" charset="0"/>
            <a:ea typeface="Brown Light" charset="0"/>
            <a:cs typeface="Brown Light"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shwell London particulars - portrait (template)" id="{5753C84C-9E90-AD4D-9EAD-CC783F52AB78}" vid="{8C51E820-2571-5042-A66A-F0F02C6D98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A1C77D08A74D43A93F26A694686657" ma:contentTypeVersion="18" ma:contentTypeDescription="Create a new document." ma:contentTypeScope="" ma:versionID="79a249a1941153a16287f14db5010381">
  <xsd:schema xmlns:xsd="http://www.w3.org/2001/XMLSchema" xmlns:xs="http://www.w3.org/2001/XMLSchema" xmlns:p="http://schemas.microsoft.com/office/2006/metadata/properties" xmlns:ns2="2bc67963-5cdc-46ae-b416-b3e9e9a10d43" xmlns:ns3="b08ea6a9-d981-4a71-a9bc-d1ad25e4448c" targetNamespace="http://schemas.microsoft.com/office/2006/metadata/properties" ma:root="true" ma:fieldsID="d7769100c92ab0ce269bb6e0fe2d797a" ns2:_="" ns3:_="">
    <xsd:import namespace="2bc67963-5cdc-46ae-b416-b3e9e9a10d43"/>
    <xsd:import namespace="b08ea6a9-d981-4a71-a9bc-d1ad25e4448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ServiceOCR"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67963-5cdc-46ae-b416-b3e9e9a10d4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5ecaadc-684a-4082-93d8-2b76910d53b7}" ma:internalName="TaxCatchAll" ma:showField="CatchAllData" ma:web="2bc67963-5cdc-46ae-b416-b3e9e9a10d4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8ea6a9-d981-4a71-a9bc-d1ad25e4448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1e2d36b-5cc6-4b1c-bd92-75131ec863da"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Location" ma:index="27" nillable="true" ma:displayName="Location" ma:description="" ma:indexed="true" ma:internalName="MediaServiceLocation"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2bc67963-5cdc-46ae-b416-b3e9e9a10d43">KNNWPV3QUQRM-1465033106-82962</_dlc_DocId>
    <_dlc_DocIdUrl xmlns="2bc67963-5cdc-46ae-b416-b3e9e9a10d43">
      <Url>https://ashwelllondonuk.sharepoint.com/sites/Ashwell/_layouts/15/DocIdRedir.aspx?ID=KNNWPV3QUQRM-1465033106-82962</Url>
      <Description>KNNWPV3QUQRM-1465033106-82962</Description>
    </_dlc_DocIdUrl>
    <TaxCatchAll xmlns="2bc67963-5cdc-46ae-b416-b3e9e9a10d43" xsi:nil="true"/>
    <lcf76f155ced4ddcb4097134ff3c332f xmlns="b08ea6a9-d981-4a71-a9bc-d1ad25e4448c">
      <Terms xmlns="http://schemas.microsoft.com/office/infopath/2007/PartnerControls"/>
    </lcf76f155ced4ddcb4097134ff3c332f>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DD4A47A-3B41-4342-A60E-247F6352709E}">
  <ds:schemaRefs>
    <ds:schemaRef ds:uri="http://schemas.microsoft.com/sharepoint/v3/contenttype/forms"/>
  </ds:schemaRefs>
</ds:datastoreItem>
</file>

<file path=customXml/itemProps2.xml><?xml version="1.0" encoding="utf-8"?>
<ds:datastoreItem xmlns:ds="http://schemas.openxmlformats.org/officeDocument/2006/customXml" ds:itemID="{A69909E9-F100-4F92-890A-7F1EBC606EB4}"/>
</file>

<file path=customXml/itemProps3.xml><?xml version="1.0" encoding="utf-8"?>
<ds:datastoreItem xmlns:ds="http://schemas.openxmlformats.org/officeDocument/2006/customXml" ds:itemID="{5117B015-A409-4E56-A854-5D178CA60EAA}">
  <ds:schemaRefs>
    <ds:schemaRef ds:uri="http://schemas.microsoft.com/office/2006/metadata/properties"/>
    <ds:schemaRef ds:uri="http://schemas.microsoft.com/office/infopath/2007/PartnerControls"/>
    <ds:schemaRef ds:uri="2bc67963-5cdc-46ae-b416-b3e9e9a10d43"/>
    <ds:schemaRef ds:uri="b08ea6a9-d981-4a71-a9bc-d1ad25e4448c"/>
  </ds:schemaRefs>
</ds:datastoreItem>
</file>

<file path=customXml/itemProps4.xml><?xml version="1.0" encoding="utf-8"?>
<ds:datastoreItem xmlns:ds="http://schemas.openxmlformats.org/officeDocument/2006/customXml" ds:itemID="{AD8B49A0-68D0-49A1-824B-D551E1113DC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Ashwell London particulars - portrait (template)</Template>
  <TotalTime>171</TotalTime>
  <Words>374</Words>
  <Application>Microsoft Office PowerPoint</Application>
  <PresentationFormat>Custom</PresentationFormat>
  <Paragraphs>77</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.AppleSystemUIFont</vt:lpstr>
      <vt:lpstr>Arial</vt:lpstr>
      <vt:lpstr>Brown</vt:lpstr>
      <vt:lpstr>Brown Light</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Shona Kelly</dc:creator>
  <cp:lastModifiedBy>Harriet James | Ashwell London</cp:lastModifiedBy>
  <cp:revision>7</cp:revision>
  <cp:lastPrinted>2017-11-01T16:04:03Z</cp:lastPrinted>
  <dcterms:created xsi:type="dcterms:W3CDTF">2017-11-03T15:23:19Z</dcterms:created>
  <dcterms:modified xsi:type="dcterms:W3CDTF">2024-07-02T07:20:12Z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0x0101003AA1C77D08A74D43A93F26A694686657</vt:lpwstr>
  </property>
  <property fmtid="{D5CDD505-2E9C-101B-9397-08002B2CF9AE}" pid="3" name="Order">
    <vt:r8>58000</vt:r8>
  </property>
  <property fmtid="{D5CDD505-2E9C-101B-9397-08002B2CF9AE}" pid="4" name="MediaServiceImageTags">
    <vt:lpwstr/>
  </property>
  <property fmtid="{D5CDD505-2E9C-101B-9397-08002B2CF9AE}" pid="5" name="_dlc_DocIdItemGuid">
    <vt:lpwstr>138fa223-b3bf-4aa7-9900-7f06f48045e7</vt:lpwstr>
  </property>
</Properties>
</file>